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0"/>
  </p:notesMasterIdLst>
  <p:sldIdLst>
    <p:sldId id="2385" r:id="rId3"/>
    <p:sldId id="2386" r:id="rId4"/>
    <p:sldId id="2387" r:id="rId5"/>
    <p:sldId id="2388" r:id="rId6"/>
    <p:sldId id="2389" r:id="rId7"/>
    <p:sldId id="338" r:id="rId8"/>
    <p:sldId id="259" r:id="rId9"/>
    <p:sldId id="2380" r:id="rId10"/>
    <p:sldId id="285" r:id="rId11"/>
    <p:sldId id="2383" r:id="rId12"/>
    <p:sldId id="261" r:id="rId13"/>
    <p:sldId id="643" r:id="rId14"/>
    <p:sldId id="2392" r:id="rId15"/>
    <p:sldId id="288" r:id="rId16"/>
    <p:sldId id="2394" r:id="rId17"/>
    <p:sldId id="669" r:id="rId18"/>
    <p:sldId id="2390" r:id="rId19"/>
    <p:sldId id="305" r:id="rId20"/>
    <p:sldId id="2393" r:id="rId21"/>
    <p:sldId id="849" r:id="rId22"/>
    <p:sldId id="2391" r:id="rId23"/>
    <p:sldId id="2384" r:id="rId24"/>
    <p:sldId id="308" r:id="rId25"/>
    <p:sldId id="280" r:id="rId26"/>
    <p:sldId id="319" r:id="rId27"/>
    <p:sldId id="2395" r:id="rId28"/>
    <p:sldId id="358" r:id="rId2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025E"/>
    <a:srgbClr val="E8422C"/>
    <a:srgbClr val="EC6450"/>
    <a:srgbClr val="FFC000"/>
    <a:srgbClr val="3FA9E2"/>
    <a:srgbClr val="95BA8C"/>
    <a:srgbClr val="FF6699"/>
    <a:srgbClr val="FF85FF"/>
    <a:srgbClr val="FFB3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66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B6E32-1E34-45B6-A1A1-9BE3372D92D9}" type="datetimeFigureOut">
              <a:rPr lang="zh-CN" altLang="en-US" smtClean="0"/>
              <a:t>2020/6/18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DEE62-4E80-4995-9237-1E188711C4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2262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BA7E3-68A8-4521-84DD-08E1085F38C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FACD-0F2C-4E46-995A-64C27A8A4A9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4192622"/>
            <a:ext cx="12192000" cy="1469941"/>
            <a:chOff x="0" y="4237013"/>
            <a:chExt cx="12192000" cy="1469941"/>
          </a:xfrm>
        </p:grpSpPr>
        <p:sp>
          <p:nvSpPr>
            <p:cNvPr id="8" name="矩形 7"/>
            <p:cNvSpPr/>
            <p:nvPr/>
          </p:nvSpPr>
          <p:spPr>
            <a:xfrm>
              <a:off x="0" y="4237013"/>
              <a:ext cx="12192000" cy="1381159"/>
            </a:xfrm>
            <a:prstGeom prst="rect">
              <a:avLst/>
            </a:prstGeom>
            <a:solidFill>
              <a:schemeClr val="bg1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0" y="5618172"/>
              <a:ext cx="12192000" cy="88782"/>
              <a:chOff x="0" y="5618172"/>
              <a:chExt cx="13849164" cy="72414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0" y="5618173"/>
                <a:ext cx="4616388" cy="72413"/>
              </a:xfrm>
              <a:prstGeom prst="rect">
                <a:avLst/>
              </a:prstGeom>
              <a:solidFill>
                <a:srgbClr val="97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4616388" y="5618173"/>
                <a:ext cx="4616388" cy="72413"/>
              </a:xfrm>
              <a:prstGeom prst="rect">
                <a:avLst/>
              </a:prstGeom>
              <a:solidFill>
                <a:srgbClr val="E9660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9232776" y="5618172"/>
                <a:ext cx="4616388" cy="72413"/>
              </a:xfrm>
              <a:prstGeom prst="rect">
                <a:avLst/>
              </a:prstGeom>
              <a:solidFill>
                <a:srgbClr val="2B2E3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3202041" y="4687412"/>
            <a:ext cx="7465959" cy="943591"/>
          </a:xfrm>
        </p:spPr>
        <p:txBody>
          <a:bodyPr anchor="ctr"/>
          <a:lstStyle>
            <a:lvl1pPr algn="just">
              <a:defRPr sz="6000">
                <a:solidFill>
                  <a:srgbClr val="2B2E31"/>
                </a:solidFill>
              </a:defRPr>
            </a:lvl1pPr>
          </a:lstStyle>
          <a:p>
            <a:r>
              <a:rPr lang="zh-CN" altLang="en-US" dirty="0"/>
              <a:t>亚洲概述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3202041" y="4314549"/>
            <a:ext cx="7465959" cy="481840"/>
          </a:xfrm>
        </p:spPr>
        <p:txBody>
          <a:bodyPr/>
          <a:lstStyle>
            <a:lvl1pPr marL="0" indent="0" algn="l">
              <a:buNone/>
              <a:defRPr sz="2400" baseline="0">
                <a:solidFill>
                  <a:srgbClr val="2B2E3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第七章 亚洲</a:t>
            </a:r>
          </a:p>
        </p:txBody>
      </p:sp>
      <p:sp>
        <p:nvSpPr>
          <p:cNvPr id="24" name="文本框 23"/>
          <p:cNvSpPr txBox="1"/>
          <p:nvPr userDrawn="1"/>
        </p:nvSpPr>
        <p:spPr>
          <a:xfrm>
            <a:off x="1812957" y="4376424"/>
            <a:ext cx="281693" cy="1007630"/>
          </a:xfrm>
          <a:custGeom>
            <a:avLst/>
            <a:gdLst/>
            <a:ahLst/>
            <a:cxnLst/>
            <a:rect l="l" t="t" r="r" b="b"/>
            <a:pathLst>
              <a:path w="281693" h="1007630">
                <a:moveTo>
                  <a:pt x="230705" y="872337"/>
                </a:moveTo>
                <a:lnTo>
                  <a:pt x="254937" y="872337"/>
                </a:lnTo>
                <a:cubicBezTo>
                  <a:pt x="260269" y="889775"/>
                  <a:pt x="265128" y="909799"/>
                  <a:pt x="269514" y="932411"/>
                </a:cubicBezTo>
                <a:cubicBezTo>
                  <a:pt x="273900" y="955023"/>
                  <a:pt x="277623" y="980096"/>
                  <a:pt x="280683" y="1007630"/>
                </a:cubicBezTo>
                <a:lnTo>
                  <a:pt x="257966" y="1007630"/>
                </a:lnTo>
                <a:cubicBezTo>
                  <a:pt x="254937" y="982368"/>
                  <a:pt x="251151" y="958431"/>
                  <a:pt x="246607" y="935819"/>
                </a:cubicBezTo>
                <a:cubicBezTo>
                  <a:pt x="242064" y="913207"/>
                  <a:pt x="236763" y="892046"/>
                  <a:pt x="230705" y="872337"/>
                </a:cubicBezTo>
                <a:close/>
                <a:moveTo>
                  <a:pt x="160030" y="872337"/>
                </a:moveTo>
                <a:lnTo>
                  <a:pt x="184262" y="872337"/>
                </a:lnTo>
                <a:cubicBezTo>
                  <a:pt x="189583" y="889775"/>
                  <a:pt x="194463" y="909799"/>
                  <a:pt x="198901" y="932411"/>
                </a:cubicBezTo>
                <a:cubicBezTo>
                  <a:pt x="203340" y="955023"/>
                  <a:pt x="207210" y="980096"/>
                  <a:pt x="210512" y="1007630"/>
                </a:cubicBezTo>
                <a:lnTo>
                  <a:pt x="187290" y="1007630"/>
                </a:lnTo>
                <a:cubicBezTo>
                  <a:pt x="184482" y="982368"/>
                  <a:pt x="180759" y="958431"/>
                  <a:pt x="176121" y="935819"/>
                </a:cubicBezTo>
                <a:cubicBezTo>
                  <a:pt x="171483" y="913207"/>
                  <a:pt x="166119" y="892046"/>
                  <a:pt x="160030" y="872337"/>
                </a:cubicBezTo>
                <a:close/>
                <a:moveTo>
                  <a:pt x="84306" y="872337"/>
                </a:moveTo>
                <a:lnTo>
                  <a:pt x="108538" y="872337"/>
                </a:lnTo>
                <a:cubicBezTo>
                  <a:pt x="114080" y="889775"/>
                  <a:pt x="119023" y="909799"/>
                  <a:pt x="123367" y="932411"/>
                </a:cubicBezTo>
                <a:cubicBezTo>
                  <a:pt x="127711" y="955023"/>
                  <a:pt x="131518" y="980096"/>
                  <a:pt x="134789" y="1007630"/>
                </a:cubicBezTo>
                <a:lnTo>
                  <a:pt x="111567" y="1007630"/>
                </a:lnTo>
                <a:cubicBezTo>
                  <a:pt x="108759" y="982368"/>
                  <a:pt x="105036" y="958431"/>
                  <a:pt x="100397" y="935819"/>
                </a:cubicBezTo>
                <a:cubicBezTo>
                  <a:pt x="95759" y="913207"/>
                  <a:pt x="90396" y="892046"/>
                  <a:pt x="84306" y="872337"/>
                </a:cubicBezTo>
                <a:close/>
                <a:moveTo>
                  <a:pt x="27766" y="872337"/>
                </a:moveTo>
                <a:lnTo>
                  <a:pt x="50988" y="872337"/>
                </a:lnTo>
                <a:cubicBezTo>
                  <a:pt x="47717" y="899871"/>
                  <a:pt x="43910" y="924944"/>
                  <a:pt x="39566" y="947556"/>
                </a:cubicBezTo>
                <a:cubicBezTo>
                  <a:pt x="35222" y="970168"/>
                  <a:pt x="30279" y="990193"/>
                  <a:pt x="24737" y="1007630"/>
                </a:cubicBezTo>
                <a:lnTo>
                  <a:pt x="505" y="1007630"/>
                </a:lnTo>
                <a:cubicBezTo>
                  <a:pt x="6595" y="987921"/>
                  <a:pt x="11958" y="966761"/>
                  <a:pt x="16597" y="944149"/>
                </a:cubicBezTo>
                <a:cubicBezTo>
                  <a:pt x="21235" y="921537"/>
                  <a:pt x="24958" y="897600"/>
                  <a:pt x="27766" y="872337"/>
                </a:cubicBezTo>
                <a:close/>
                <a:moveTo>
                  <a:pt x="40891" y="690095"/>
                </a:moveTo>
                <a:lnTo>
                  <a:pt x="40891" y="811758"/>
                </a:lnTo>
                <a:lnTo>
                  <a:pt x="240297" y="811758"/>
                </a:lnTo>
                <a:lnTo>
                  <a:pt x="240297" y="690095"/>
                </a:lnTo>
                <a:close/>
                <a:moveTo>
                  <a:pt x="123178" y="504320"/>
                </a:moveTo>
                <a:lnTo>
                  <a:pt x="145895" y="504320"/>
                </a:lnTo>
                <a:lnTo>
                  <a:pt x="145895" y="579034"/>
                </a:lnTo>
                <a:lnTo>
                  <a:pt x="275130" y="579034"/>
                </a:lnTo>
                <a:lnTo>
                  <a:pt x="275130" y="591150"/>
                </a:lnTo>
                <a:lnTo>
                  <a:pt x="145895" y="591150"/>
                </a:lnTo>
                <a:lnTo>
                  <a:pt x="145895" y="677980"/>
                </a:lnTo>
                <a:lnTo>
                  <a:pt x="263519" y="677980"/>
                </a:lnTo>
                <a:lnTo>
                  <a:pt x="263519" y="823369"/>
                </a:lnTo>
                <a:lnTo>
                  <a:pt x="17669" y="823369"/>
                </a:lnTo>
                <a:lnTo>
                  <a:pt x="17669" y="677980"/>
                </a:lnTo>
                <a:lnTo>
                  <a:pt x="123178" y="677980"/>
                </a:lnTo>
                <a:close/>
                <a:moveTo>
                  <a:pt x="102985" y="0"/>
                </a:moveTo>
                <a:lnTo>
                  <a:pt x="125702" y="0"/>
                </a:lnTo>
                <a:lnTo>
                  <a:pt x="125702" y="56035"/>
                </a:lnTo>
                <a:lnTo>
                  <a:pt x="211522" y="56035"/>
                </a:lnTo>
                <a:lnTo>
                  <a:pt x="211522" y="68151"/>
                </a:lnTo>
                <a:lnTo>
                  <a:pt x="125702" y="68151"/>
                </a:lnTo>
                <a:lnTo>
                  <a:pt x="125702" y="175174"/>
                </a:lnTo>
                <a:lnTo>
                  <a:pt x="170126" y="175174"/>
                </a:lnTo>
                <a:cubicBezTo>
                  <a:pt x="183778" y="159240"/>
                  <a:pt x="197114" y="142897"/>
                  <a:pt x="210134" y="126143"/>
                </a:cubicBezTo>
                <a:cubicBezTo>
                  <a:pt x="223154" y="109389"/>
                  <a:pt x="235733" y="92414"/>
                  <a:pt x="247869" y="75219"/>
                </a:cubicBezTo>
                <a:lnTo>
                  <a:pt x="272101" y="75219"/>
                </a:lnTo>
                <a:cubicBezTo>
                  <a:pt x="248458" y="109547"/>
                  <a:pt x="223049" y="142865"/>
                  <a:pt x="195872" y="175174"/>
                </a:cubicBezTo>
                <a:lnTo>
                  <a:pt x="281693" y="175174"/>
                </a:lnTo>
                <a:lnTo>
                  <a:pt x="281693" y="187290"/>
                </a:lnTo>
                <a:lnTo>
                  <a:pt x="185776" y="187290"/>
                </a:lnTo>
                <a:cubicBezTo>
                  <a:pt x="160451" y="216990"/>
                  <a:pt x="133863" y="245429"/>
                  <a:pt x="106014" y="272605"/>
                </a:cubicBezTo>
                <a:lnTo>
                  <a:pt x="281693" y="272605"/>
                </a:lnTo>
                <a:lnTo>
                  <a:pt x="281693" y="284721"/>
                </a:lnTo>
                <a:lnTo>
                  <a:pt x="100461" y="284721"/>
                </a:lnTo>
                <a:lnTo>
                  <a:pt x="100461" y="374580"/>
                </a:lnTo>
                <a:lnTo>
                  <a:pt x="267558" y="374580"/>
                </a:lnTo>
                <a:lnTo>
                  <a:pt x="267558" y="501796"/>
                </a:lnTo>
                <a:lnTo>
                  <a:pt x="64618" y="501796"/>
                </a:lnTo>
                <a:lnTo>
                  <a:pt x="64618" y="490185"/>
                </a:lnTo>
                <a:lnTo>
                  <a:pt x="244336" y="490185"/>
                </a:lnTo>
                <a:lnTo>
                  <a:pt x="244336" y="386191"/>
                </a:lnTo>
                <a:lnTo>
                  <a:pt x="77239" y="386191"/>
                </a:lnTo>
                <a:lnTo>
                  <a:pt x="77239" y="300371"/>
                </a:lnTo>
                <a:cubicBezTo>
                  <a:pt x="62010" y="314085"/>
                  <a:pt x="46528" y="327547"/>
                  <a:pt x="30795" y="340757"/>
                </a:cubicBezTo>
                <a:lnTo>
                  <a:pt x="0" y="340757"/>
                </a:lnTo>
                <a:cubicBezTo>
                  <a:pt x="28796" y="317293"/>
                  <a:pt x="56520" y="292788"/>
                  <a:pt x="83170" y="267241"/>
                </a:cubicBezTo>
                <a:cubicBezTo>
                  <a:pt x="109821" y="241695"/>
                  <a:pt x="135272" y="215045"/>
                  <a:pt x="159525" y="187290"/>
                </a:cubicBezTo>
                <a:lnTo>
                  <a:pt x="1515" y="187290"/>
                </a:lnTo>
                <a:lnTo>
                  <a:pt x="1515" y="175174"/>
                </a:lnTo>
                <a:lnTo>
                  <a:pt x="102985" y="175174"/>
                </a:lnTo>
                <a:lnTo>
                  <a:pt x="102985" y="68151"/>
                </a:lnTo>
                <a:lnTo>
                  <a:pt x="17164" y="68151"/>
                </a:lnTo>
                <a:lnTo>
                  <a:pt x="17164" y="56035"/>
                </a:lnTo>
                <a:lnTo>
                  <a:pt x="102985" y="560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4000" dirty="0">
              <a:solidFill>
                <a:prstClr val="white"/>
              </a:solidFill>
              <a:latin typeface="造字工房形黑（非商用）细体" pitchFamily="50" charset="-122"/>
              <a:ea typeface="造字工房形黑（非商用）细体" pitchFamily="50" charset="-122"/>
            </a:endParaRPr>
          </a:p>
        </p:txBody>
      </p:sp>
      <p:sp>
        <p:nvSpPr>
          <p:cNvPr id="25" name="矩形 24"/>
          <p:cNvSpPr/>
          <p:nvPr userDrawn="1"/>
        </p:nvSpPr>
        <p:spPr>
          <a:xfrm>
            <a:off x="2117765" y="4376424"/>
            <a:ext cx="555462" cy="10076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6" name="矩形 25"/>
          <p:cNvSpPr/>
          <p:nvPr userDrawn="1"/>
        </p:nvSpPr>
        <p:spPr>
          <a:xfrm>
            <a:off x="1812957" y="4376424"/>
            <a:ext cx="860270" cy="100763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1" name="组合 20"/>
          <p:cNvGrpSpPr/>
          <p:nvPr userDrawn="1"/>
        </p:nvGrpSpPr>
        <p:grpSpPr>
          <a:xfrm>
            <a:off x="1440695" y="4000462"/>
            <a:ext cx="1538209" cy="1785104"/>
            <a:chOff x="1440695" y="3968188"/>
            <a:chExt cx="1538209" cy="1785104"/>
          </a:xfrm>
        </p:grpSpPr>
        <p:sp>
          <p:nvSpPr>
            <p:cNvPr id="16" name="矩形 15"/>
            <p:cNvSpPr/>
            <p:nvPr userDrawn="1"/>
          </p:nvSpPr>
          <p:spPr>
            <a:xfrm>
              <a:off x="1440695" y="4091636"/>
              <a:ext cx="1538209" cy="1538209"/>
            </a:xfrm>
            <a:prstGeom prst="rect">
              <a:avLst/>
            </a:prstGeom>
            <a:solidFill>
              <a:srgbClr val="2B2E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20" name="组合 19"/>
            <p:cNvGrpSpPr/>
            <p:nvPr userDrawn="1"/>
          </p:nvGrpSpPr>
          <p:grpSpPr>
            <a:xfrm>
              <a:off x="1599360" y="3968188"/>
              <a:ext cx="1220878" cy="1785104"/>
              <a:chOff x="1550184" y="3968188"/>
              <a:chExt cx="1220878" cy="1785104"/>
            </a:xfrm>
          </p:grpSpPr>
          <p:sp>
            <p:nvSpPr>
              <p:cNvPr id="14" name="圆角矩形 13"/>
              <p:cNvSpPr/>
              <p:nvPr userDrawn="1"/>
            </p:nvSpPr>
            <p:spPr>
              <a:xfrm>
                <a:off x="1550184" y="4244843"/>
                <a:ext cx="1220878" cy="1231794"/>
              </a:xfrm>
              <a:prstGeom prst="roundRect">
                <a:avLst>
                  <a:gd name="adj" fmla="val 5884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9" name="组合 18"/>
              <p:cNvGrpSpPr/>
              <p:nvPr userDrawn="1"/>
            </p:nvGrpSpPr>
            <p:grpSpPr>
              <a:xfrm>
                <a:off x="1621290" y="3968188"/>
                <a:ext cx="1078667" cy="1785104"/>
                <a:chOff x="1598103" y="3968188"/>
                <a:chExt cx="1078667" cy="1785104"/>
              </a:xfrm>
            </p:grpSpPr>
            <p:sp>
              <p:nvSpPr>
                <p:cNvPr id="15" name="文本框 14"/>
                <p:cNvSpPr txBox="1"/>
                <p:nvPr userDrawn="1"/>
              </p:nvSpPr>
              <p:spPr>
                <a:xfrm>
                  <a:off x="1598103" y="4181442"/>
                  <a:ext cx="489586" cy="132343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zh-CN" altLang="en-US" sz="4000" b="1" dirty="0">
                      <a:solidFill>
                        <a:srgbClr val="2B2E31"/>
                      </a:solidFill>
                    </a:rPr>
                    <a:t>第</a:t>
                  </a:r>
                  <a:endParaRPr lang="en-US" altLang="zh-CN" sz="4000" b="1" dirty="0">
                    <a:solidFill>
                      <a:srgbClr val="2B2E31"/>
                    </a:solidFill>
                  </a:endParaRPr>
                </a:p>
                <a:p>
                  <a:pPr algn="ctr"/>
                  <a:r>
                    <a:rPr lang="zh-CN" altLang="en-US" sz="4000" b="1" dirty="0">
                      <a:solidFill>
                        <a:srgbClr val="2B2E31"/>
                      </a:solidFill>
                    </a:rPr>
                    <a:t>节</a:t>
                  </a:r>
                </a:p>
              </p:txBody>
            </p:sp>
            <p:sp>
              <p:nvSpPr>
                <p:cNvPr id="18" name="文本框 17"/>
                <p:cNvSpPr txBox="1"/>
                <p:nvPr userDrawn="1"/>
              </p:nvSpPr>
              <p:spPr>
                <a:xfrm>
                  <a:off x="2032000" y="3968188"/>
                  <a:ext cx="644770" cy="17851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1000" dirty="0">
                      <a:solidFill>
                        <a:srgbClr val="2B2E31"/>
                      </a:solidFill>
                      <a:latin typeface="Impact" panose="020B0806030902050204" pitchFamily="34" charset="0"/>
                    </a:rPr>
                    <a:t>1</a:t>
                  </a:r>
                  <a:endParaRPr lang="zh-CN" altLang="en-US" sz="11000" dirty="0">
                    <a:solidFill>
                      <a:srgbClr val="2B2E31"/>
                    </a:solidFill>
                    <a:latin typeface="Impact" panose="020B0806030902050204" pitchFamily="34" charset="0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980016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BA7E3-68A8-4521-84DD-08E1085F38C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FACD-0F2C-4E46-995A-64C27A8A4A9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826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BA7E3-68A8-4521-84DD-08E1085F38C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FACD-0F2C-4E46-995A-64C27A8A4A9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570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BA7E3-68A8-4521-84DD-08E1085F38C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FACD-0F2C-4E46-995A-64C27A8A4A9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017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BA7E3-68A8-4521-84DD-08E1085F38C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FACD-0F2C-4E46-995A-64C27A8A4A9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468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BA7E3-68A8-4521-84DD-08E1085F38C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FACD-0F2C-4E46-995A-64C27A8A4A9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130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BA7E3-68A8-4521-84DD-08E1085F38C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FACD-0F2C-4E46-995A-64C27A8A4A9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278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BA7E3-68A8-4521-84DD-08E1085F38C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FACD-0F2C-4E46-995A-64C27A8A4A9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3000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BA7E3-68A8-4521-84DD-08E1085F38C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FACD-0F2C-4E46-995A-64C27A8A4A9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83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BA7E3-68A8-4521-84DD-08E1085F38C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FACD-0F2C-4E46-995A-64C27A8A4A9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392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BA7E3-68A8-4521-84DD-08E1085F38C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FACD-0F2C-4E46-995A-64C27A8A4A9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2321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73057" y="1"/>
            <a:ext cx="2218944" cy="2003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352310"/>
      </p:ext>
    </p:extLst>
  </p:cSld>
  <p:clrMapOvr>
    <a:masterClrMapping/>
  </p:clrMapOvr>
  <p:transition>
    <p:zoom dir="in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 userDrawn="1"/>
        </p:nvGrpSpPr>
        <p:grpSpPr>
          <a:xfrm>
            <a:off x="2323550" y="104301"/>
            <a:ext cx="8505523" cy="4534250"/>
            <a:chOff x="1766703" y="1350473"/>
            <a:chExt cx="6467581" cy="3447834"/>
          </a:xfrm>
          <a:solidFill>
            <a:schemeClr val="bg2">
              <a:lumMod val="25000"/>
            </a:schemeClr>
          </a:solidFill>
        </p:grpSpPr>
        <p:grpSp>
          <p:nvGrpSpPr>
            <p:cNvPr id="21" name="组合 20"/>
            <p:cNvGrpSpPr/>
            <p:nvPr/>
          </p:nvGrpSpPr>
          <p:grpSpPr>
            <a:xfrm>
              <a:off x="1766703" y="1350473"/>
              <a:ext cx="6467581" cy="3447834"/>
              <a:chOff x="1766703" y="638093"/>
              <a:chExt cx="6467581" cy="3447834"/>
            </a:xfrm>
            <a:grpFill/>
          </p:grpSpPr>
          <p:grpSp>
            <p:nvGrpSpPr>
              <p:cNvPr id="23" name="Group 249"/>
              <p:cNvGrpSpPr>
                <a:grpSpLocks/>
              </p:cNvGrpSpPr>
              <p:nvPr/>
            </p:nvGrpSpPr>
            <p:grpSpPr bwMode="auto">
              <a:xfrm>
                <a:off x="1766703" y="638093"/>
                <a:ext cx="2809121" cy="3447834"/>
                <a:chOff x="1136" y="1661"/>
                <a:chExt cx="1696" cy="2204"/>
              </a:xfrm>
              <a:grpFill/>
            </p:grpSpPr>
            <p:sp>
              <p:nvSpPr>
                <p:cNvPr id="201" name="Freeform 250"/>
                <p:cNvSpPr>
                  <a:spLocks/>
                </p:cNvSpPr>
                <p:nvPr/>
              </p:nvSpPr>
              <p:spPr bwMode="auto">
                <a:xfrm>
                  <a:off x="2233" y="2849"/>
                  <a:ext cx="16" cy="5"/>
                </a:xfrm>
                <a:custGeom>
                  <a:avLst/>
                  <a:gdLst>
                    <a:gd name="T0" fmla="*/ 0 w 54"/>
                    <a:gd name="T1" fmla="*/ 0 h 19"/>
                    <a:gd name="T2" fmla="*/ 0 w 54"/>
                    <a:gd name="T3" fmla="*/ 0 h 19"/>
                    <a:gd name="T4" fmla="*/ 1 w 54"/>
                    <a:gd name="T5" fmla="*/ 0 h 19"/>
                    <a:gd name="T6" fmla="*/ 0 w 54"/>
                    <a:gd name="T7" fmla="*/ 0 h 1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4"/>
                    <a:gd name="T13" fmla="*/ 0 h 19"/>
                    <a:gd name="T14" fmla="*/ 54 w 54"/>
                    <a:gd name="T15" fmla="*/ 19 h 1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4" h="19">
                      <a:moveTo>
                        <a:pt x="0" y="0"/>
                      </a:moveTo>
                      <a:lnTo>
                        <a:pt x="3" y="19"/>
                      </a:lnTo>
                      <a:lnTo>
                        <a:pt x="54" y="1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2" name="Freeform 251"/>
                <p:cNvSpPr>
                  <a:spLocks/>
                </p:cNvSpPr>
                <p:nvPr/>
              </p:nvSpPr>
              <p:spPr bwMode="auto">
                <a:xfrm>
                  <a:off x="2166" y="3361"/>
                  <a:ext cx="214" cy="446"/>
                </a:xfrm>
                <a:custGeom>
                  <a:avLst/>
                  <a:gdLst>
                    <a:gd name="T0" fmla="*/ 0 w 750"/>
                    <a:gd name="T1" fmla="*/ 33 h 1564"/>
                    <a:gd name="T2" fmla="*/ 0 w 750"/>
                    <a:gd name="T3" fmla="*/ 34 h 1564"/>
                    <a:gd name="T4" fmla="*/ 1 w 750"/>
                    <a:gd name="T5" fmla="*/ 34 h 1564"/>
                    <a:gd name="T6" fmla="*/ 1 w 750"/>
                    <a:gd name="T7" fmla="*/ 36 h 1564"/>
                    <a:gd name="T8" fmla="*/ 4 w 750"/>
                    <a:gd name="T9" fmla="*/ 36 h 1564"/>
                    <a:gd name="T10" fmla="*/ 3 w 750"/>
                    <a:gd name="T11" fmla="*/ 35 h 1564"/>
                    <a:gd name="T12" fmla="*/ 4 w 750"/>
                    <a:gd name="T13" fmla="*/ 33 h 1564"/>
                    <a:gd name="T14" fmla="*/ 5 w 750"/>
                    <a:gd name="T15" fmla="*/ 33 h 1564"/>
                    <a:gd name="T16" fmla="*/ 7 w 750"/>
                    <a:gd name="T17" fmla="*/ 30 h 1564"/>
                    <a:gd name="T18" fmla="*/ 5 w 750"/>
                    <a:gd name="T19" fmla="*/ 28 h 1564"/>
                    <a:gd name="T20" fmla="*/ 7 w 750"/>
                    <a:gd name="T21" fmla="*/ 27 h 1564"/>
                    <a:gd name="T22" fmla="*/ 7 w 750"/>
                    <a:gd name="T23" fmla="*/ 25 h 1564"/>
                    <a:gd name="T24" fmla="*/ 8 w 750"/>
                    <a:gd name="T25" fmla="*/ 24 h 1564"/>
                    <a:gd name="T26" fmla="*/ 7 w 750"/>
                    <a:gd name="T27" fmla="*/ 24 h 1564"/>
                    <a:gd name="T28" fmla="*/ 9 w 750"/>
                    <a:gd name="T29" fmla="*/ 24 h 1564"/>
                    <a:gd name="T30" fmla="*/ 9 w 750"/>
                    <a:gd name="T31" fmla="*/ 23 h 1564"/>
                    <a:gd name="T32" fmla="*/ 8 w 750"/>
                    <a:gd name="T33" fmla="*/ 24 h 1564"/>
                    <a:gd name="T34" fmla="*/ 7 w 750"/>
                    <a:gd name="T35" fmla="*/ 23 h 1564"/>
                    <a:gd name="T36" fmla="*/ 7 w 750"/>
                    <a:gd name="T37" fmla="*/ 22 h 1564"/>
                    <a:gd name="T38" fmla="*/ 10 w 750"/>
                    <a:gd name="T39" fmla="*/ 22 h 1564"/>
                    <a:gd name="T40" fmla="*/ 10 w 750"/>
                    <a:gd name="T41" fmla="*/ 19 h 1564"/>
                    <a:gd name="T42" fmla="*/ 14 w 750"/>
                    <a:gd name="T43" fmla="*/ 19 h 1564"/>
                    <a:gd name="T44" fmla="*/ 15 w 750"/>
                    <a:gd name="T45" fmla="*/ 17 h 1564"/>
                    <a:gd name="T46" fmla="*/ 13 w 750"/>
                    <a:gd name="T47" fmla="*/ 13 h 1564"/>
                    <a:gd name="T48" fmla="*/ 14 w 750"/>
                    <a:gd name="T49" fmla="*/ 9 h 1564"/>
                    <a:gd name="T50" fmla="*/ 17 w 750"/>
                    <a:gd name="T51" fmla="*/ 6 h 1564"/>
                    <a:gd name="T52" fmla="*/ 17 w 750"/>
                    <a:gd name="T53" fmla="*/ 4 h 1564"/>
                    <a:gd name="T54" fmla="*/ 17 w 750"/>
                    <a:gd name="T55" fmla="*/ 4 h 1564"/>
                    <a:gd name="T56" fmla="*/ 16 w 750"/>
                    <a:gd name="T57" fmla="*/ 6 h 1564"/>
                    <a:gd name="T58" fmla="*/ 13 w 750"/>
                    <a:gd name="T59" fmla="*/ 6 h 1564"/>
                    <a:gd name="T60" fmla="*/ 14 w 750"/>
                    <a:gd name="T61" fmla="*/ 4 h 1564"/>
                    <a:gd name="T62" fmla="*/ 10 w 750"/>
                    <a:gd name="T63" fmla="*/ 1 h 1564"/>
                    <a:gd name="T64" fmla="*/ 8 w 750"/>
                    <a:gd name="T65" fmla="*/ 0 h 1564"/>
                    <a:gd name="T66" fmla="*/ 8 w 750"/>
                    <a:gd name="T67" fmla="*/ 1 h 1564"/>
                    <a:gd name="T68" fmla="*/ 7 w 750"/>
                    <a:gd name="T69" fmla="*/ 0 h 1564"/>
                    <a:gd name="T70" fmla="*/ 5 w 750"/>
                    <a:gd name="T71" fmla="*/ 1 h 1564"/>
                    <a:gd name="T72" fmla="*/ 5 w 750"/>
                    <a:gd name="T73" fmla="*/ 3 h 1564"/>
                    <a:gd name="T74" fmla="*/ 4 w 750"/>
                    <a:gd name="T75" fmla="*/ 3 h 1564"/>
                    <a:gd name="T76" fmla="*/ 4 w 750"/>
                    <a:gd name="T77" fmla="*/ 5 h 1564"/>
                    <a:gd name="T78" fmla="*/ 3 w 750"/>
                    <a:gd name="T79" fmla="*/ 7 h 1564"/>
                    <a:gd name="T80" fmla="*/ 3 w 750"/>
                    <a:gd name="T81" fmla="*/ 11 h 1564"/>
                    <a:gd name="T82" fmla="*/ 3 w 750"/>
                    <a:gd name="T83" fmla="*/ 14 h 1564"/>
                    <a:gd name="T84" fmla="*/ 2 w 750"/>
                    <a:gd name="T85" fmla="*/ 17 h 1564"/>
                    <a:gd name="T86" fmla="*/ 1 w 750"/>
                    <a:gd name="T87" fmla="*/ 24 h 1564"/>
                    <a:gd name="T88" fmla="*/ 2 w 750"/>
                    <a:gd name="T89" fmla="*/ 26 h 1564"/>
                    <a:gd name="T90" fmla="*/ 1 w 750"/>
                    <a:gd name="T91" fmla="*/ 27 h 1564"/>
                    <a:gd name="T92" fmla="*/ 1 w 750"/>
                    <a:gd name="T93" fmla="*/ 29 h 1564"/>
                    <a:gd name="T94" fmla="*/ 0 w 750"/>
                    <a:gd name="T95" fmla="*/ 33 h 1564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750"/>
                    <a:gd name="T145" fmla="*/ 0 h 1564"/>
                    <a:gd name="T146" fmla="*/ 750 w 750"/>
                    <a:gd name="T147" fmla="*/ 1564 h 1564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750" h="1564">
                      <a:moveTo>
                        <a:pt x="0" y="1446"/>
                      </a:moveTo>
                      <a:lnTo>
                        <a:pt x="7" y="1480"/>
                      </a:lnTo>
                      <a:lnTo>
                        <a:pt x="38" y="1467"/>
                      </a:lnTo>
                      <a:lnTo>
                        <a:pt x="52" y="1546"/>
                      </a:lnTo>
                      <a:lnTo>
                        <a:pt x="188" y="1564"/>
                      </a:lnTo>
                      <a:lnTo>
                        <a:pt x="152" y="1523"/>
                      </a:lnTo>
                      <a:lnTo>
                        <a:pt x="181" y="1418"/>
                      </a:lnTo>
                      <a:lnTo>
                        <a:pt x="206" y="1438"/>
                      </a:lnTo>
                      <a:lnTo>
                        <a:pt x="290" y="1288"/>
                      </a:lnTo>
                      <a:lnTo>
                        <a:pt x="226" y="1205"/>
                      </a:lnTo>
                      <a:lnTo>
                        <a:pt x="299" y="1154"/>
                      </a:lnTo>
                      <a:lnTo>
                        <a:pt x="311" y="1077"/>
                      </a:lnTo>
                      <a:lnTo>
                        <a:pt x="345" y="1044"/>
                      </a:lnTo>
                      <a:lnTo>
                        <a:pt x="317" y="1030"/>
                      </a:lnTo>
                      <a:lnTo>
                        <a:pt x="374" y="1030"/>
                      </a:lnTo>
                      <a:lnTo>
                        <a:pt x="368" y="992"/>
                      </a:lnTo>
                      <a:lnTo>
                        <a:pt x="341" y="1019"/>
                      </a:lnTo>
                      <a:lnTo>
                        <a:pt x="317" y="990"/>
                      </a:lnTo>
                      <a:lnTo>
                        <a:pt x="313" y="932"/>
                      </a:lnTo>
                      <a:lnTo>
                        <a:pt x="415" y="939"/>
                      </a:lnTo>
                      <a:lnTo>
                        <a:pt x="425" y="824"/>
                      </a:lnTo>
                      <a:lnTo>
                        <a:pt x="587" y="806"/>
                      </a:lnTo>
                      <a:lnTo>
                        <a:pt x="634" y="725"/>
                      </a:lnTo>
                      <a:lnTo>
                        <a:pt x="570" y="582"/>
                      </a:lnTo>
                      <a:lnTo>
                        <a:pt x="601" y="398"/>
                      </a:lnTo>
                      <a:lnTo>
                        <a:pt x="750" y="249"/>
                      </a:lnTo>
                      <a:lnTo>
                        <a:pt x="744" y="181"/>
                      </a:lnTo>
                      <a:lnTo>
                        <a:pt x="718" y="179"/>
                      </a:lnTo>
                      <a:lnTo>
                        <a:pt x="676" y="261"/>
                      </a:lnTo>
                      <a:lnTo>
                        <a:pt x="572" y="255"/>
                      </a:lnTo>
                      <a:lnTo>
                        <a:pt x="593" y="165"/>
                      </a:lnTo>
                      <a:lnTo>
                        <a:pt x="413" y="25"/>
                      </a:lnTo>
                      <a:lnTo>
                        <a:pt x="350" y="14"/>
                      </a:lnTo>
                      <a:lnTo>
                        <a:pt x="344" y="42"/>
                      </a:lnTo>
                      <a:lnTo>
                        <a:pt x="276" y="0"/>
                      </a:lnTo>
                      <a:lnTo>
                        <a:pt x="234" y="52"/>
                      </a:lnTo>
                      <a:lnTo>
                        <a:pt x="229" y="107"/>
                      </a:lnTo>
                      <a:lnTo>
                        <a:pt x="187" y="130"/>
                      </a:lnTo>
                      <a:lnTo>
                        <a:pt x="188" y="238"/>
                      </a:lnTo>
                      <a:lnTo>
                        <a:pt x="143" y="299"/>
                      </a:lnTo>
                      <a:lnTo>
                        <a:pt x="109" y="451"/>
                      </a:lnTo>
                      <a:lnTo>
                        <a:pt x="135" y="594"/>
                      </a:lnTo>
                      <a:lnTo>
                        <a:pt x="85" y="716"/>
                      </a:lnTo>
                      <a:lnTo>
                        <a:pt x="52" y="1021"/>
                      </a:lnTo>
                      <a:lnTo>
                        <a:pt x="79" y="1132"/>
                      </a:lnTo>
                      <a:lnTo>
                        <a:pt x="54" y="1142"/>
                      </a:lnTo>
                      <a:lnTo>
                        <a:pt x="65" y="1241"/>
                      </a:lnTo>
                      <a:lnTo>
                        <a:pt x="0" y="1446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3" name="Freeform 252"/>
                <p:cNvSpPr>
                  <a:spLocks/>
                </p:cNvSpPr>
                <p:nvPr/>
              </p:nvSpPr>
              <p:spPr bwMode="auto">
                <a:xfrm>
                  <a:off x="2218" y="3814"/>
                  <a:ext cx="37" cy="37"/>
                </a:xfrm>
                <a:custGeom>
                  <a:avLst/>
                  <a:gdLst>
                    <a:gd name="T0" fmla="*/ 0 w 132"/>
                    <a:gd name="T1" fmla="*/ 0 h 134"/>
                    <a:gd name="T2" fmla="*/ 0 w 132"/>
                    <a:gd name="T3" fmla="*/ 3 h 134"/>
                    <a:gd name="T4" fmla="*/ 3 w 132"/>
                    <a:gd name="T5" fmla="*/ 2 h 134"/>
                    <a:gd name="T6" fmla="*/ 1 w 132"/>
                    <a:gd name="T7" fmla="*/ 1 h 134"/>
                    <a:gd name="T8" fmla="*/ 0 w 132"/>
                    <a:gd name="T9" fmla="*/ 0 h 13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32"/>
                    <a:gd name="T16" fmla="*/ 0 h 134"/>
                    <a:gd name="T17" fmla="*/ 132 w 132"/>
                    <a:gd name="T18" fmla="*/ 134 h 13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32" h="134">
                      <a:moveTo>
                        <a:pt x="0" y="0"/>
                      </a:moveTo>
                      <a:lnTo>
                        <a:pt x="2" y="134"/>
                      </a:lnTo>
                      <a:lnTo>
                        <a:pt x="132" y="119"/>
                      </a:lnTo>
                      <a:lnTo>
                        <a:pt x="29" y="6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4" name="Freeform 253"/>
                <p:cNvSpPr>
                  <a:spLocks/>
                </p:cNvSpPr>
                <p:nvPr/>
              </p:nvSpPr>
              <p:spPr bwMode="auto">
                <a:xfrm>
                  <a:off x="2207" y="3204"/>
                  <a:ext cx="129" cy="172"/>
                </a:xfrm>
                <a:custGeom>
                  <a:avLst/>
                  <a:gdLst>
                    <a:gd name="T0" fmla="*/ 0 w 454"/>
                    <a:gd name="T1" fmla="*/ 1 h 601"/>
                    <a:gd name="T2" fmla="*/ 1 w 454"/>
                    <a:gd name="T3" fmla="*/ 3 h 601"/>
                    <a:gd name="T4" fmla="*/ 0 w 454"/>
                    <a:gd name="T5" fmla="*/ 6 h 601"/>
                    <a:gd name="T6" fmla="*/ 1 w 454"/>
                    <a:gd name="T7" fmla="*/ 7 h 601"/>
                    <a:gd name="T8" fmla="*/ 1 w 454"/>
                    <a:gd name="T9" fmla="*/ 7 h 601"/>
                    <a:gd name="T10" fmla="*/ 0 w 454"/>
                    <a:gd name="T11" fmla="*/ 8 h 601"/>
                    <a:gd name="T12" fmla="*/ 1 w 454"/>
                    <a:gd name="T13" fmla="*/ 10 h 601"/>
                    <a:gd name="T14" fmla="*/ 1 w 454"/>
                    <a:gd name="T15" fmla="*/ 14 h 601"/>
                    <a:gd name="T16" fmla="*/ 2 w 454"/>
                    <a:gd name="T17" fmla="*/ 14 h 601"/>
                    <a:gd name="T18" fmla="*/ 3 w 454"/>
                    <a:gd name="T19" fmla="*/ 13 h 601"/>
                    <a:gd name="T20" fmla="*/ 5 w 454"/>
                    <a:gd name="T21" fmla="*/ 14 h 601"/>
                    <a:gd name="T22" fmla="*/ 5 w 454"/>
                    <a:gd name="T23" fmla="*/ 13 h 601"/>
                    <a:gd name="T24" fmla="*/ 6 w 454"/>
                    <a:gd name="T25" fmla="*/ 13 h 601"/>
                    <a:gd name="T26" fmla="*/ 7 w 454"/>
                    <a:gd name="T27" fmla="*/ 11 h 601"/>
                    <a:gd name="T28" fmla="*/ 9 w 454"/>
                    <a:gd name="T29" fmla="*/ 10 h 601"/>
                    <a:gd name="T30" fmla="*/ 10 w 454"/>
                    <a:gd name="T31" fmla="*/ 11 h 601"/>
                    <a:gd name="T32" fmla="*/ 11 w 454"/>
                    <a:gd name="T33" fmla="*/ 9 h 601"/>
                    <a:gd name="T34" fmla="*/ 10 w 454"/>
                    <a:gd name="T35" fmla="*/ 7 h 601"/>
                    <a:gd name="T36" fmla="*/ 9 w 454"/>
                    <a:gd name="T37" fmla="*/ 7 h 601"/>
                    <a:gd name="T38" fmla="*/ 8 w 454"/>
                    <a:gd name="T39" fmla="*/ 4 h 601"/>
                    <a:gd name="T40" fmla="*/ 4 w 454"/>
                    <a:gd name="T41" fmla="*/ 2 h 601"/>
                    <a:gd name="T42" fmla="*/ 4 w 454"/>
                    <a:gd name="T43" fmla="*/ 0 h 601"/>
                    <a:gd name="T44" fmla="*/ 1 w 454"/>
                    <a:gd name="T45" fmla="*/ 1 h 601"/>
                    <a:gd name="T46" fmla="*/ 0 w 454"/>
                    <a:gd name="T47" fmla="*/ 1 h 601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w 454"/>
                    <a:gd name="T73" fmla="*/ 0 h 601"/>
                    <a:gd name="T74" fmla="*/ 454 w 454"/>
                    <a:gd name="T75" fmla="*/ 601 h 601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T72" t="T73" r="T74" b="T75"/>
                  <a:pathLst>
                    <a:path w="454" h="601">
                      <a:moveTo>
                        <a:pt x="0" y="61"/>
                      </a:moveTo>
                      <a:lnTo>
                        <a:pt x="32" y="123"/>
                      </a:lnTo>
                      <a:lnTo>
                        <a:pt x="11" y="262"/>
                      </a:lnTo>
                      <a:lnTo>
                        <a:pt x="32" y="277"/>
                      </a:lnTo>
                      <a:lnTo>
                        <a:pt x="24" y="295"/>
                      </a:lnTo>
                      <a:lnTo>
                        <a:pt x="2" y="352"/>
                      </a:lnTo>
                      <a:lnTo>
                        <a:pt x="42" y="433"/>
                      </a:lnTo>
                      <a:lnTo>
                        <a:pt x="65" y="598"/>
                      </a:lnTo>
                      <a:lnTo>
                        <a:pt x="93" y="601"/>
                      </a:lnTo>
                      <a:lnTo>
                        <a:pt x="135" y="549"/>
                      </a:lnTo>
                      <a:lnTo>
                        <a:pt x="203" y="591"/>
                      </a:lnTo>
                      <a:lnTo>
                        <a:pt x="209" y="563"/>
                      </a:lnTo>
                      <a:lnTo>
                        <a:pt x="272" y="574"/>
                      </a:lnTo>
                      <a:lnTo>
                        <a:pt x="293" y="456"/>
                      </a:lnTo>
                      <a:lnTo>
                        <a:pt x="406" y="433"/>
                      </a:lnTo>
                      <a:lnTo>
                        <a:pt x="441" y="472"/>
                      </a:lnTo>
                      <a:lnTo>
                        <a:pt x="454" y="381"/>
                      </a:lnTo>
                      <a:lnTo>
                        <a:pt x="431" y="302"/>
                      </a:lnTo>
                      <a:lnTo>
                        <a:pt x="366" y="298"/>
                      </a:lnTo>
                      <a:lnTo>
                        <a:pt x="342" y="180"/>
                      </a:lnTo>
                      <a:lnTo>
                        <a:pt x="170" y="100"/>
                      </a:lnTo>
                      <a:lnTo>
                        <a:pt x="159" y="0"/>
                      </a:lnTo>
                      <a:lnTo>
                        <a:pt x="46" y="65"/>
                      </a:lnTo>
                      <a:lnTo>
                        <a:pt x="0" y="61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5" name="Freeform 254"/>
                <p:cNvSpPr>
                  <a:spLocks/>
                </p:cNvSpPr>
                <p:nvPr/>
              </p:nvSpPr>
              <p:spPr bwMode="auto">
                <a:xfrm>
                  <a:off x="2161" y="3019"/>
                  <a:ext cx="424" cy="504"/>
                </a:xfrm>
                <a:custGeom>
                  <a:avLst/>
                  <a:gdLst>
                    <a:gd name="T0" fmla="*/ 1 w 1487"/>
                    <a:gd name="T1" fmla="*/ 15 h 1768"/>
                    <a:gd name="T2" fmla="*/ 3 w 1487"/>
                    <a:gd name="T3" fmla="*/ 15 h 1768"/>
                    <a:gd name="T4" fmla="*/ 4 w 1487"/>
                    <a:gd name="T5" fmla="*/ 17 h 1768"/>
                    <a:gd name="T6" fmla="*/ 7 w 1487"/>
                    <a:gd name="T7" fmla="*/ 15 h 1768"/>
                    <a:gd name="T8" fmla="*/ 11 w 1487"/>
                    <a:gd name="T9" fmla="*/ 19 h 1768"/>
                    <a:gd name="T10" fmla="*/ 14 w 1487"/>
                    <a:gd name="T11" fmla="*/ 22 h 1768"/>
                    <a:gd name="T12" fmla="*/ 14 w 1487"/>
                    <a:gd name="T13" fmla="*/ 26 h 1768"/>
                    <a:gd name="T14" fmla="*/ 16 w 1487"/>
                    <a:gd name="T15" fmla="*/ 29 h 1768"/>
                    <a:gd name="T16" fmla="*/ 17 w 1487"/>
                    <a:gd name="T17" fmla="*/ 30 h 1768"/>
                    <a:gd name="T18" fmla="*/ 18 w 1487"/>
                    <a:gd name="T19" fmla="*/ 32 h 1768"/>
                    <a:gd name="T20" fmla="*/ 14 w 1487"/>
                    <a:gd name="T21" fmla="*/ 37 h 1768"/>
                    <a:gd name="T22" fmla="*/ 18 w 1487"/>
                    <a:gd name="T23" fmla="*/ 39 h 1768"/>
                    <a:gd name="T24" fmla="*/ 18 w 1487"/>
                    <a:gd name="T25" fmla="*/ 41 h 1768"/>
                    <a:gd name="T26" fmla="*/ 23 w 1487"/>
                    <a:gd name="T27" fmla="*/ 32 h 1768"/>
                    <a:gd name="T28" fmla="*/ 28 w 1487"/>
                    <a:gd name="T29" fmla="*/ 29 h 1768"/>
                    <a:gd name="T30" fmla="*/ 31 w 1487"/>
                    <a:gd name="T31" fmla="*/ 23 h 1768"/>
                    <a:gd name="T32" fmla="*/ 34 w 1487"/>
                    <a:gd name="T33" fmla="*/ 15 h 1768"/>
                    <a:gd name="T34" fmla="*/ 34 w 1487"/>
                    <a:gd name="T35" fmla="*/ 11 h 1768"/>
                    <a:gd name="T36" fmla="*/ 30 w 1487"/>
                    <a:gd name="T37" fmla="*/ 8 h 1768"/>
                    <a:gd name="T38" fmla="*/ 26 w 1487"/>
                    <a:gd name="T39" fmla="*/ 7 h 1768"/>
                    <a:gd name="T40" fmla="*/ 23 w 1487"/>
                    <a:gd name="T41" fmla="*/ 6 h 1768"/>
                    <a:gd name="T42" fmla="*/ 22 w 1487"/>
                    <a:gd name="T43" fmla="*/ 7 h 1768"/>
                    <a:gd name="T44" fmla="*/ 21 w 1487"/>
                    <a:gd name="T45" fmla="*/ 7 h 1768"/>
                    <a:gd name="T46" fmla="*/ 21 w 1487"/>
                    <a:gd name="T47" fmla="*/ 4 h 1768"/>
                    <a:gd name="T48" fmla="*/ 19 w 1487"/>
                    <a:gd name="T49" fmla="*/ 3 h 1768"/>
                    <a:gd name="T50" fmla="*/ 15 w 1487"/>
                    <a:gd name="T51" fmla="*/ 3 h 1768"/>
                    <a:gd name="T52" fmla="*/ 12 w 1487"/>
                    <a:gd name="T53" fmla="*/ 3 h 1768"/>
                    <a:gd name="T54" fmla="*/ 12 w 1487"/>
                    <a:gd name="T55" fmla="*/ 0 h 1768"/>
                    <a:gd name="T56" fmla="*/ 8 w 1487"/>
                    <a:gd name="T57" fmla="*/ 1 h 1768"/>
                    <a:gd name="T58" fmla="*/ 9 w 1487"/>
                    <a:gd name="T59" fmla="*/ 3 h 1768"/>
                    <a:gd name="T60" fmla="*/ 6 w 1487"/>
                    <a:gd name="T61" fmla="*/ 4 h 1768"/>
                    <a:gd name="T62" fmla="*/ 4 w 1487"/>
                    <a:gd name="T63" fmla="*/ 4 h 1768"/>
                    <a:gd name="T64" fmla="*/ 3 w 1487"/>
                    <a:gd name="T65" fmla="*/ 5 h 1768"/>
                    <a:gd name="T66" fmla="*/ 3 w 1487"/>
                    <a:gd name="T67" fmla="*/ 9 h 1768"/>
                    <a:gd name="T68" fmla="*/ 0 w 1487"/>
                    <a:gd name="T69" fmla="*/ 13 h 1768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w 1487"/>
                    <a:gd name="T106" fmla="*/ 0 h 1768"/>
                    <a:gd name="T107" fmla="*/ 1487 w 1487"/>
                    <a:gd name="T108" fmla="*/ 1768 h 1768"/>
                  </a:gdLst>
                  <a:ahLst/>
                  <a:cxnLst>
                    <a:cxn ang="T70">
                      <a:pos x="T0" y="T1"/>
                    </a:cxn>
                    <a:cxn ang="T71">
                      <a:pos x="T2" y="T3"/>
                    </a:cxn>
                    <a:cxn ang="T72">
                      <a:pos x="T4" y="T5"/>
                    </a:cxn>
                    <a:cxn ang="T73">
                      <a:pos x="T6" y="T7"/>
                    </a:cxn>
                    <a:cxn ang="T74">
                      <a:pos x="T8" y="T9"/>
                    </a:cxn>
                    <a:cxn ang="T75">
                      <a:pos x="T10" y="T11"/>
                    </a:cxn>
                    <a:cxn ang="T76">
                      <a:pos x="T12" y="T13"/>
                    </a:cxn>
                    <a:cxn ang="T77">
                      <a:pos x="T14" y="T15"/>
                    </a:cxn>
                    <a:cxn ang="T78">
                      <a:pos x="T16" y="T17"/>
                    </a:cxn>
                    <a:cxn ang="T79">
                      <a:pos x="T18" y="T19"/>
                    </a:cxn>
                    <a:cxn ang="T80">
                      <a:pos x="T20" y="T21"/>
                    </a:cxn>
                    <a:cxn ang="T81">
                      <a:pos x="T22" y="T23"/>
                    </a:cxn>
                    <a:cxn ang="T82">
                      <a:pos x="T24" y="T25"/>
                    </a:cxn>
                    <a:cxn ang="T83">
                      <a:pos x="T26" y="T27"/>
                    </a:cxn>
                    <a:cxn ang="T84">
                      <a:pos x="T28" y="T29"/>
                    </a:cxn>
                    <a:cxn ang="T85">
                      <a:pos x="T30" y="T31"/>
                    </a:cxn>
                    <a:cxn ang="T86">
                      <a:pos x="T32" y="T33"/>
                    </a:cxn>
                    <a:cxn ang="T87">
                      <a:pos x="T34" y="T35"/>
                    </a:cxn>
                    <a:cxn ang="T88">
                      <a:pos x="T36" y="T37"/>
                    </a:cxn>
                    <a:cxn ang="T89">
                      <a:pos x="T38" y="T39"/>
                    </a:cxn>
                    <a:cxn ang="T90">
                      <a:pos x="T40" y="T41"/>
                    </a:cxn>
                    <a:cxn ang="T91">
                      <a:pos x="T42" y="T43"/>
                    </a:cxn>
                    <a:cxn ang="T92">
                      <a:pos x="T44" y="T45"/>
                    </a:cxn>
                    <a:cxn ang="T93">
                      <a:pos x="T46" y="T47"/>
                    </a:cxn>
                    <a:cxn ang="T94">
                      <a:pos x="T48" y="T49"/>
                    </a:cxn>
                    <a:cxn ang="T95">
                      <a:pos x="T50" y="T51"/>
                    </a:cxn>
                    <a:cxn ang="T96">
                      <a:pos x="T52" y="T53"/>
                    </a:cxn>
                    <a:cxn ang="T97">
                      <a:pos x="T54" y="T55"/>
                    </a:cxn>
                    <a:cxn ang="T98">
                      <a:pos x="T56" y="T57"/>
                    </a:cxn>
                    <a:cxn ang="T99">
                      <a:pos x="T58" y="T59"/>
                    </a:cxn>
                    <a:cxn ang="T100">
                      <a:pos x="T60" y="T61"/>
                    </a:cxn>
                    <a:cxn ang="T101">
                      <a:pos x="T62" y="T63"/>
                    </a:cxn>
                    <a:cxn ang="T102">
                      <a:pos x="T64" y="T65"/>
                    </a:cxn>
                    <a:cxn ang="T103">
                      <a:pos x="T66" y="T67"/>
                    </a:cxn>
                    <a:cxn ang="T104">
                      <a:pos x="T68" y="T69"/>
                    </a:cxn>
                  </a:cxnLst>
                  <a:rect l="T105" t="T106" r="T107" b="T108"/>
                  <a:pathLst>
                    <a:path w="1487" h="1768">
                      <a:moveTo>
                        <a:pt x="0" y="559"/>
                      </a:moveTo>
                      <a:lnTo>
                        <a:pt x="31" y="642"/>
                      </a:lnTo>
                      <a:lnTo>
                        <a:pt x="82" y="670"/>
                      </a:lnTo>
                      <a:lnTo>
                        <a:pt x="125" y="637"/>
                      </a:lnTo>
                      <a:lnTo>
                        <a:pt x="125" y="712"/>
                      </a:lnTo>
                      <a:lnTo>
                        <a:pt x="157" y="712"/>
                      </a:lnTo>
                      <a:lnTo>
                        <a:pt x="203" y="716"/>
                      </a:lnTo>
                      <a:lnTo>
                        <a:pt x="316" y="651"/>
                      </a:lnTo>
                      <a:lnTo>
                        <a:pt x="327" y="751"/>
                      </a:lnTo>
                      <a:lnTo>
                        <a:pt x="499" y="831"/>
                      </a:lnTo>
                      <a:lnTo>
                        <a:pt x="523" y="949"/>
                      </a:lnTo>
                      <a:lnTo>
                        <a:pt x="588" y="953"/>
                      </a:lnTo>
                      <a:lnTo>
                        <a:pt x="611" y="1032"/>
                      </a:lnTo>
                      <a:lnTo>
                        <a:pt x="598" y="1123"/>
                      </a:lnTo>
                      <a:lnTo>
                        <a:pt x="606" y="1214"/>
                      </a:lnTo>
                      <a:lnTo>
                        <a:pt x="689" y="1227"/>
                      </a:lnTo>
                      <a:lnTo>
                        <a:pt x="699" y="1289"/>
                      </a:lnTo>
                      <a:lnTo>
                        <a:pt x="740" y="1302"/>
                      </a:lnTo>
                      <a:lnTo>
                        <a:pt x="734" y="1379"/>
                      </a:lnTo>
                      <a:lnTo>
                        <a:pt x="760" y="1381"/>
                      </a:lnTo>
                      <a:lnTo>
                        <a:pt x="766" y="1449"/>
                      </a:lnTo>
                      <a:lnTo>
                        <a:pt x="617" y="1598"/>
                      </a:lnTo>
                      <a:lnTo>
                        <a:pt x="648" y="1590"/>
                      </a:lnTo>
                      <a:lnTo>
                        <a:pt x="760" y="1684"/>
                      </a:lnTo>
                      <a:lnTo>
                        <a:pt x="785" y="1721"/>
                      </a:lnTo>
                      <a:lnTo>
                        <a:pt x="775" y="1768"/>
                      </a:lnTo>
                      <a:lnTo>
                        <a:pt x="959" y="1503"/>
                      </a:lnTo>
                      <a:lnTo>
                        <a:pt x="969" y="1372"/>
                      </a:lnTo>
                      <a:lnTo>
                        <a:pt x="1112" y="1252"/>
                      </a:lnTo>
                      <a:lnTo>
                        <a:pt x="1205" y="1252"/>
                      </a:lnTo>
                      <a:lnTo>
                        <a:pt x="1245" y="1210"/>
                      </a:lnTo>
                      <a:lnTo>
                        <a:pt x="1320" y="1009"/>
                      </a:lnTo>
                      <a:lnTo>
                        <a:pt x="1330" y="811"/>
                      </a:lnTo>
                      <a:lnTo>
                        <a:pt x="1473" y="623"/>
                      </a:lnTo>
                      <a:lnTo>
                        <a:pt x="1487" y="541"/>
                      </a:lnTo>
                      <a:lnTo>
                        <a:pt x="1465" y="459"/>
                      </a:lnTo>
                      <a:lnTo>
                        <a:pt x="1406" y="449"/>
                      </a:lnTo>
                      <a:lnTo>
                        <a:pt x="1309" y="363"/>
                      </a:lnTo>
                      <a:lnTo>
                        <a:pt x="1120" y="347"/>
                      </a:lnTo>
                      <a:lnTo>
                        <a:pt x="1105" y="295"/>
                      </a:lnTo>
                      <a:lnTo>
                        <a:pt x="1019" y="256"/>
                      </a:lnTo>
                      <a:lnTo>
                        <a:pt x="983" y="257"/>
                      </a:lnTo>
                      <a:lnTo>
                        <a:pt x="932" y="336"/>
                      </a:lnTo>
                      <a:lnTo>
                        <a:pt x="931" y="309"/>
                      </a:lnTo>
                      <a:lnTo>
                        <a:pt x="852" y="321"/>
                      </a:lnTo>
                      <a:lnTo>
                        <a:pt x="886" y="307"/>
                      </a:lnTo>
                      <a:lnTo>
                        <a:pt x="854" y="245"/>
                      </a:lnTo>
                      <a:lnTo>
                        <a:pt x="914" y="160"/>
                      </a:lnTo>
                      <a:lnTo>
                        <a:pt x="851" y="50"/>
                      </a:lnTo>
                      <a:lnTo>
                        <a:pt x="796" y="137"/>
                      </a:lnTo>
                      <a:lnTo>
                        <a:pt x="744" y="132"/>
                      </a:lnTo>
                      <a:lnTo>
                        <a:pt x="660" y="144"/>
                      </a:lnTo>
                      <a:lnTo>
                        <a:pt x="554" y="161"/>
                      </a:lnTo>
                      <a:lnTo>
                        <a:pt x="531" y="115"/>
                      </a:lnTo>
                      <a:lnTo>
                        <a:pt x="538" y="31"/>
                      </a:lnTo>
                      <a:lnTo>
                        <a:pt x="509" y="0"/>
                      </a:lnTo>
                      <a:lnTo>
                        <a:pt x="409" y="53"/>
                      </a:lnTo>
                      <a:lnTo>
                        <a:pt x="347" y="37"/>
                      </a:lnTo>
                      <a:lnTo>
                        <a:pt x="363" y="122"/>
                      </a:lnTo>
                      <a:lnTo>
                        <a:pt x="401" y="133"/>
                      </a:lnTo>
                      <a:lnTo>
                        <a:pt x="306" y="192"/>
                      </a:lnTo>
                      <a:lnTo>
                        <a:pt x="265" y="171"/>
                      </a:lnTo>
                      <a:lnTo>
                        <a:pt x="243" y="141"/>
                      </a:lnTo>
                      <a:lnTo>
                        <a:pt x="155" y="157"/>
                      </a:lnTo>
                      <a:lnTo>
                        <a:pt x="181" y="202"/>
                      </a:lnTo>
                      <a:lnTo>
                        <a:pt x="144" y="205"/>
                      </a:lnTo>
                      <a:lnTo>
                        <a:pt x="165" y="284"/>
                      </a:lnTo>
                      <a:lnTo>
                        <a:pt x="148" y="410"/>
                      </a:lnTo>
                      <a:lnTo>
                        <a:pt x="51" y="458"/>
                      </a:lnTo>
                      <a:lnTo>
                        <a:pt x="0" y="559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6" name="Freeform 255"/>
                <p:cNvSpPr>
                  <a:spLocks/>
                </p:cNvSpPr>
                <p:nvPr/>
              </p:nvSpPr>
              <p:spPr bwMode="auto">
                <a:xfrm>
                  <a:off x="1995" y="2849"/>
                  <a:ext cx="8" cy="33"/>
                </a:xfrm>
                <a:custGeom>
                  <a:avLst/>
                  <a:gdLst>
                    <a:gd name="T0" fmla="*/ 0 w 31"/>
                    <a:gd name="T1" fmla="*/ 1 h 115"/>
                    <a:gd name="T2" fmla="*/ 0 w 31"/>
                    <a:gd name="T3" fmla="*/ 3 h 115"/>
                    <a:gd name="T4" fmla="*/ 1 w 31"/>
                    <a:gd name="T5" fmla="*/ 0 h 115"/>
                    <a:gd name="T6" fmla="*/ 0 w 31"/>
                    <a:gd name="T7" fmla="*/ 1 h 11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"/>
                    <a:gd name="T13" fmla="*/ 0 h 115"/>
                    <a:gd name="T14" fmla="*/ 31 w 31"/>
                    <a:gd name="T15" fmla="*/ 115 h 11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" h="115">
                      <a:moveTo>
                        <a:pt x="0" y="25"/>
                      </a:moveTo>
                      <a:lnTo>
                        <a:pt x="11" y="115"/>
                      </a:lnTo>
                      <a:lnTo>
                        <a:pt x="31" y="0"/>
                      </a:lnTo>
                      <a:lnTo>
                        <a:pt x="0" y="2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7" name="Freeform 256"/>
                <p:cNvSpPr>
                  <a:spLocks/>
                </p:cNvSpPr>
                <p:nvPr/>
              </p:nvSpPr>
              <p:spPr bwMode="auto">
                <a:xfrm>
                  <a:off x="1430" y="1975"/>
                  <a:ext cx="929" cy="549"/>
                </a:xfrm>
                <a:custGeom>
                  <a:avLst/>
                  <a:gdLst>
                    <a:gd name="T0" fmla="*/ 6 w 3259"/>
                    <a:gd name="T1" fmla="*/ 5 h 1930"/>
                    <a:gd name="T2" fmla="*/ 9 w 3259"/>
                    <a:gd name="T3" fmla="*/ 5 h 1930"/>
                    <a:gd name="T4" fmla="*/ 13 w 3259"/>
                    <a:gd name="T5" fmla="*/ 5 h 1930"/>
                    <a:gd name="T6" fmla="*/ 21 w 3259"/>
                    <a:gd name="T7" fmla="*/ 5 h 1930"/>
                    <a:gd name="T8" fmla="*/ 23 w 3259"/>
                    <a:gd name="T9" fmla="*/ 7 h 1930"/>
                    <a:gd name="T10" fmla="*/ 30 w 3259"/>
                    <a:gd name="T11" fmla="*/ 9 h 1930"/>
                    <a:gd name="T12" fmla="*/ 29 w 3259"/>
                    <a:gd name="T13" fmla="*/ 7 h 1930"/>
                    <a:gd name="T14" fmla="*/ 34 w 3259"/>
                    <a:gd name="T15" fmla="*/ 8 h 1930"/>
                    <a:gd name="T16" fmla="*/ 39 w 3259"/>
                    <a:gd name="T17" fmla="*/ 7 h 1930"/>
                    <a:gd name="T18" fmla="*/ 39 w 3259"/>
                    <a:gd name="T19" fmla="*/ 7 h 1930"/>
                    <a:gd name="T20" fmla="*/ 40 w 3259"/>
                    <a:gd name="T21" fmla="*/ 7 h 1930"/>
                    <a:gd name="T22" fmla="*/ 42 w 3259"/>
                    <a:gd name="T23" fmla="*/ 5 h 1930"/>
                    <a:gd name="T24" fmla="*/ 40 w 3259"/>
                    <a:gd name="T25" fmla="*/ 0 h 1930"/>
                    <a:gd name="T26" fmla="*/ 43 w 3259"/>
                    <a:gd name="T27" fmla="*/ 3 h 1930"/>
                    <a:gd name="T28" fmla="*/ 44 w 3259"/>
                    <a:gd name="T29" fmla="*/ 5 h 1930"/>
                    <a:gd name="T30" fmla="*/ 47 w 3259"/>
                    <a:gd name="T31" fmla="*/ 7 h 1930"/>
                    <a:gd name="T32" fmla="*/ 49 w 3259"/>
                    <a:gd name="T33" fmla="*/ 6 h 1930"/>
                    <a:gd name="T34" fmla="*/ 53 w 3259"/>
                    <a:gd name="T35" fmla="*/ 5 h 1930"/>
                    <a:gd name="T36" fmla="*/ 53 w 3259"/>
                    <a:gd name="T37" fmla="*/ 9 h 1930"/>
                    <a:gd name="T38" fmla="*/ 48 w 3259"/>
                    <a:gd name="T39" fmla="*/ 10 h 1930"/>
                    <a:gd name="T40" fmla="*/ 46 w 3259"/>
                    <a:gd name="T41" fmla="*/ 12 h 1930"/>
                    <a:gd name="T42" fmla="*/ 44 w 3259"/>
                    <a:gd name="T43" fmla="*/ 15 h 1930"/>
                    <a:gd name="T44" fmla="*/ 43 w 3259"/>
                    <a:gd name="T45" fmla="*/ 16 h 1930"/>
                    <a:gd name="T46" fmla="*/ 41 w 3259"/>
                    <a:gd name="T47" fmla="*/ 18 h 1930"/>
                    <a:gd name="T48" fmla="*/ 43 w 3259"/>
                    <a:gd name="T49" fmla="*/ 24 h 1930"/>
                    <a:gd name="T50" fmla="*/ 49 w 3259"/>
                    <a:gd name="T51" fmla="*/ 28 h 1930"/>
                    <a:gd name="T52" fmla="*/ 52 w 3259"/>
                    <a:gd name="T53" fmla="*/ 31 h 1930"/>
                    <a:gd name="T54" fmla="*/ 54 w 3259"/>
                    <a:gd name="T55" fmla="*/ 33 h 1930"/>
                    <a:gd name="T56" fmla="*/ 57 w 3259"/>
                    <a:gd name="T57" fmla="*/ 26 h 1930"/>
                    <a:gd name="T58" fmla="*/ 56 w 3259"/>
                    <a:gd name="T59" fmla="*/ 21 h 1930"/>
                    <a:gd name="T60" fmla="*/ 56 w 3259"/>
                    <a:gd name="T61" fmla="*/ 18 h 1930"/>
                    <a:gd name="T62" fmla="*/ 59 w 3259"/>
                    <a:gd name="T63" fmla="*/ 16 h 1930"/>
                    <a:gd name="T64" fmla="*/ 63 w 3259"/>
                    <a:gd name="T65" fmla="*/ 20 h 1930"/>
                    <a:gd name="T66" fmla="*/ 62 w 3259"/>
                    <a:gd name="T67" fmla="*/ 22 h 1930"/>
                    <a:gd name="T68" fmla="*/ 65 w 3259"/>
                    <a:gd name="T69" fmla="*/ 22 h 1930"/>
                    <a:gd name="T70" fmla="*/ 67 w 3259"/>
                    <a:gd name="T71" fmla="*/ 21 h 1930"/>
                    <a:gd name="T72" fmla="*/ 68 w 3259"/>
                    <a:gd name="T73" fmla="*/ 22 h 1930"/>
                    <a:gd name="T74" fmla="*/ 69 w 3259"/>
                    <a:gd name="T75" fmla="*/ 22 h 1930"/>
                    <a:gd name="T76" fmla="*/ 70 w 3259"/>
                    <a:gd name="T77" fmla="*/ 24 h 1930"/>
                    <a:gd name="T78" fmla="*/ 70 w 3259"/>
                    <a:gd name="T79" fmla="*/ 26 h 1930"/>
                    <a:gd name="T80" fmla="*/ 74 w 3259"/>
                    <a:gd name="T81" fmla="*/ 28 h 1930"/>
                    <a:gd name="T82" fmla="*/ 74 w 3259"/>
                    <a:gd name="T83" fmla="*/ 30 h 1930"/>
                    <a:gd name="T84" fmla="*/ 76 w 3259"/>
                    <a:gd name="T85" fmla="*/ 31 h 1930"/>
                    <a:gd name="T86" fmla="*/ 62 w 3259"/>
                    <a:gd name="T87" fmla="*/ 38 h 1930"/>
                    <a:gd name="T88" fmla="*/ 66 w 3259"/>
                    <a:gd name="T89" fmla="*/ 37 h 1930"/>
                    <a:gd name="T90" fmla="*/ 70 w 3259"/>
                    <a:gd name="T91" fmla="*/ 40 h 1930"/>
                    <a:gd name="T92" fmla="*/ 71 w 3259"/>
                    <a:gd name="T93" fmla="*/ 40 h 1930"/>
                    <a:gd name="T94" fmla="*/ 69 w 3259"/>
                    <a:gd name="T95" fmla="*/ 40 h 1930"/>
                    <a:gd name="T96" fmla="*/ 65 w 3259"/>
                    <a:gd name="T97" fmla="*/ 40 h 1930"/>
                    <a:gd name="T98" fmla="*/ 58 w 3259"/>
                    <a:gd name="T99" fmla="*/ 41 h 1930"/>
                    <a:gd name="T100" fmla="*/ 55 w 3259"/>
                    <a:gd name="T101" fmla="*/ 43 h 1930"/>
                    <a:gd name="T102" fmla="*/ 52 w 3259"/>
                    <a:gd name="T103" fmla="*/ 43 h 1930"/>
                    <a:gd name="T104" fmla="*/ 54 w 3259"/>
                    <a:gd name="T105" fmla="*/ 41 h 1930"/>
                    <a:gd name="T106" fmla="*/ 50 w 3259"/>
                    <a:gd name="T107" fmla="*/ 37 h 1930"/>
                    <a:gd name="T108" fmla="*/ 48 w 3259"/>
                    <a:gd name="T109" fmla="*/ 36 h 1930"/>
                    <a:gd name="T110" fmla="*/ 41 w 3259"/>
                    <a:gd name="T111" fmla="*/ 35 h 1930"/>
                    <a:gd name="T112" fmla="*/ 15 w 3259"/>
                    <a:gd name="T113" fmla="*/ 34 h 1930"/>
                    <a:gd name="T114" fmla="*/ 11 w 3259"/>
                    <a:gd name="T115" fmla="*/ 31 h 1930"/>
                    <a:gd name="T116" fmla="*/ 10 w 3259"/>
                    <a:gd name="T117" fmla="*/ 26 h 1930"/>
                    <a:gd name="T118" fmla="*/ 3 w 3259"/>
                    <a:gd name="T119" fmla="*/ 21 h 1930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3259"/>
                    <a:gd name="T181" fmla="*/ 0 h 1930"/>
                    <a:gd name="T182" fmla="*/ 3259 w 3259"/>
                    <a:gd name="T183" fmla="*/ 1930 h 1930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3259" h="1930">
                      <a:moveTo>
                        <a:pt x="0" y="855"/>
                      </a:moveTo>
                      <a:lnTo>
                        <a:pt x="0" y="178"/>
                      </a:lnTo>
                      <a:lnTo>
                        <a:pt x="260" y="266"/>
                      </a:lnTo>
                      <a:lnTo>
                        <a:pt x="243" y="231"/>
                      </a:lnTo>
                      <a:lnTo>
                        <a:pt x="271" y="210"/>
                      </a:lnTo>
                      <a:lnTo>
                        <a:pt x="432" y="135"/>
                      </a:lnTo>
                      <a:lnTo>
                        <a:pt x="308" y="226"/>
                      </a:lnTo>
                      <a:lnTo>
                        <a:pt x="377" y="200"/>
                      </a:lnTo>
                      <a:lnTo>
                        <a:pt x="377" y="218"/>
                      </a:lnTo>
                      <a:lnTo>
                        <a:pt x="511" y="137"/>
                      </a:lnTo>
                      <a:lnTo>
                        <a:pt x="493" y="111"/>
                      </a:lnTo>
                      <a:lnTo>
                        <a:pt x="580" y="207"/>
                      </a:lnTo>
                      <a:lnTo>
                        <a:pt x="636" y="151"/>
                      </a:lnTo>
                      <a:lnTo>
                        <a:pt x="630" y="207"/>
                      </a:lnTo>
                      <a:lnTo>
                        <a:pt x="699" y="168"/>
                      </a:lnTo>
                      <a:lnTo>
                        <a:pt x="891" y="235"/>
                      </a:lnTo>
                      <a:lnTo>
                        <a:pt x="981" y="234"/>
                      </a:lnTo>
                      <a:lnTo>
                        <a:pt x="1029" y="275"/>
                      </a:lnTo>
                      <a:lnTo>
                        <a:pt x="972" y="310"/>
                      </a:lnTo>
                      <a:lnTo>
                        <a:pt x="1006" y="323"/>
                      </a:lnTo>
                      <a:lnTo>
                        <a:pt x="1181" y="306"/>
                      </a:lnTo>
                      <a:lnTo>
                        <a:pt x="1255" y="364"/>
                      </a:lnTo>
                      <a:lnTo>
                        <a:pt x="1268" y="402"/>
                      </a:lnTo>
                      <a:lnTo>
                        <a:pt x="1286" y="376"/>
                      </a:lnTo>
                      <a:lnTo>
                        <a:pt x="1255" y="323"/>
                      </a:lnTo>
                      <a:lnTo>
                        <a:pt x="1339" y="260"/>
                      </a:lnTo>
                      <a:lnTo>
                        <a:pt x="1256" y="300"/>
                      </a:lnTo>
                      <a:lnTo>
                        <a:pt x="1231" y="281"/>
                      </a:lnTo>
                      <a:lnTo>
                        <a:pt x="1330" y="234"/>
                      </a:lnTo>
                      <a:lnTo>
                        <a:pt x="1383" y="302"/>
                      </a:lnTo>
                      <a:lnTo>
                        <a:pt x="1441" y="300"/>
                      </a:lnTo>
                      <a:lnTo>
                        <a:pt x="1474" y="331"/>
                      </a:lnTo>
                      <a:lnTo>
                        <a:pt x="1628" y="323"/>
                      </a:lnTo>
                      <a:lnTo>
                        <a:pt x="1622" y="302"/>
                      </a:lnTo>
                      <a:lnTo>
                        <a:pt x="1668" y="342"/>
                      </a:lnTo>
                      <a:lnTo>
                        <a:pt x="1674" y="310"/>
                      </a:lnTo>
                      <a:lnTo>
                        <a:pt x="1639" y="321"/>
                      </a:lnTo>
                      <a:lnTo>
                        <a:pt x="1614" y="279"/>
                      </a:lnTo>
                      <a:lnTo>
                        <a:pt x="1672" y="275"/>
                      </a:lnTo>
                      <a:lnTo>
                        <a:pt x="1691" y="306"/>
                      </a:lnTo>
                      <a:lnTo>
                        <a:pt x="1714" y="296"/>
                      </a:lnTo>
                      <a:lnTo>
                        <a:pt x="1706" y="345"/>
                      </a:lnTo>
                      <a:lnTo>
                        <a:pt x="1746" y="369"/>
                      </a:lnTo>
                      <a:lnTo>
                        <a:pt x="1734" y="302"/>
                      </a:lnTo>
                      <a:lnTo>
                        <a:pt x="1810" y="262"/>
                      </a:lnTo>
                      <a:lnTo>
                        <a:pt x="1790" y="231"/>
                      </a:lnTo>
                      <a:lnTo>
                        <a:pt x="1768" y="253"/>
                      </a:lnTo>
                      <a:lnTo>
                        <a:pt x="1808" y="196"/>
                      </a:lnTo>
                      <a:lnTo>
                        <a:pt x="1696" y="154"/>
                      </a:lnTo>
                      <a:lnTo>
                        <a:pt x="1707" y="55"/>
                      </a:lnTo>
                      <a:lnTo>
                        <a:pt x="1734" y="57"/>
                      </a:lnTo>
                      <a:lnTo>
                        <a:pt x="1752" y="0"/>
                      </a:lnTo>
                      <a:lnTo>
                        <a:pt x="1832" y="55"/>
                      </a:lnTo>
                      <a:lnTo>
                        <a:pt x="1834" y="92"/>
                      </a:lnTo>
                      <a:lnTo>
                        <a:pt x="1891" y="143"/>
                      </a:lnTo>
                      <a:lnTo>
                        <a:pt x="1853" y="142"/>
                      </a:lnTo>
                      <a:lnTo>
                        <a:pt x="1869" y="160"/>
                      </a:lnTo>
                      <a:lnTo>
                        <a:pt x="1847" y="181"/>
                      </a:lnTo>
                      <a:lnTo>
                        <a:pt x="1913" y="196"/>
                      </a:lnTo>
                      <a:lnTo>
                        <a:pt x="1896" y="207"/>
                      </a:lnTo>
                      <a:lnTo>
                        <a:pt x="1935" y="291"/>
                      </a:lnTo>
                      <a:lnTo>
                        <a:pt x="1971" y="216"/>
                      </a:lnTo>
                      <a:lnTo>
                        <a:pt x="2017" y="243"/>
                      </a:lnTo>
                      <a:lnTo>
                        <a:pt x="2029" y="295"/>
                      </a:lnTo>
                      <a:lnTo>
                        <a:pt x="2007" y="310"/>
                      </a:lnTo>
                      <a:lnTo>
                        <a:pt x="2051" y="369"/>
                      </a:lnTo>
                      <a:lnTo>
                        <a:pt x="2077" y="356"/>
                      </a:lnTo>
                      <a:lnTo>
                        <a:pt x="2112" y="261"/>
                      </a:lnTo>
                      <a:lnTo>
                        <a:pt x="2152" y="252"/>
                      </a:lnTo>
                      <a:lnTo>
                        <a:pt x="2122" y="172"/>
                      </a:lnTo>
                      <a:lnTo>
                        <a:pt x="2229" y="180"/>
                      </a:lnTo>
                      <a:lnTo>
                        <a:pt x="2276" y="226"/>
                      </a:lnTo>
                      <a:lnTo>
                        <a:pt x="2258" y="249"/>
                      </a:lnTo>
                      <a:lnTo>
                        <a:pt x="2280" y="261"/>
                      </a:lnTo>
                      <a:lnTo>
                        <a:pt x="2230" y="276"/>
                      </a:lnTo>
                      <a:lnTo>
                        <a:pt x="2274" y="379"/>
                      </a:lnTo>
                      <a:lnTo>
                        <a:pt x="2203" y="431"/>
                      </a:lnTo>
                      <a:lnTo>
                        <a:pt x="2176" y="408"/>
                      </a:lnTo>
                      <a:lnTo>
                        <a:pt x="2186" y="444"/>
                      </a:lnTo>
                      <a:lnTo>
                        <a:pt x="2078" y="419"/>
                      </a:lnTo>
                      <a:lnTo>
                        <a:pt x="2101" y="453"/>
                      </a:lnTo>
                      <a:lnTo>
                        <a:pt x="2060" y="504"/>
                      </a:lnTo>
                      <a:lnTo>
                        <a:pt x="1945" y="464"/>
                      </a:lnTo>
                      <a:lnTo>
                        <a:pt x="1987" y="507"/>
                      </a:lnTo>
                      <a:lnTo>
                        <a:pt x="2067" y="515"/>
                      </a:lnTo>
                      <a:lnTo>
                        <a:pt x="2012" y="599"/>
                      </a:lnTo>
                      <a:lnTo>
                        <a:pt x="1953" y="595"/>
                      </a:lnTo>
                      <a:lnTo>
                        <a:pt x="1924" y="640"/>
                      </a:lnTo>
                      <a:lnTo>
                        <a:pt x="1818" y="603"/>
                      </a:lnTo>
                      <a:lnTo>
                        <a:pt x="1913" y="640"/>
                      </a:lnTo>
                      <a:lnTo>
                        <a:pt x="1928" y="675"/>
                      </a:lnTo>
                      <a:lnTo>
                        <a:pt x="1853" y="688"/>
                      </a:lnTo>
                      <a:lnTo>
                        <a:pt x="1869" y="698"/>
                      </a:lnTo>
                      <a:lnTo>
                        <a:pt x="1848" y="701"/>
                      </a:lnTo>
                      <a:lnTo>
                        <a:pt x="1848" y="736"/>
                      </a:lnTo>
                      <a:lnTo>
                        <a:pt x="1769" y="783"/>
                      </a:lnTo>
                      <a:lnTo>
                        <a:pt x="1757" y="937"/>
                      </a:lnTo>
                      <a:lnTo>
                        <a:pt x="1785" y="973"/>
                      </a:lnTo>
                      <a:lnTo>
                        <a:pt x="1826" y="952"/>
                      </a:lnTo>
                      <a:lnTo>
                        <a:pt x="1846" y="1070"/>
                      </a:lnTo>
                      <a:lnTo>
                        <a:pt x="1905" y="1047"/>
                      </a:lnTo>
                      <a:lnTo>
                        <a:pt x="1978" y="1079"/>
                      </a:lnTo>
                      <a:lnTo>
                        <a:pt x="2123" y="1166"/>
                      </a:lnTo>
                      <a:lnTo>
                        <a:pt x="2112" y="1200"/>
                      </a:lnTo>
                      <a:lnTo>
                        <a:pt x="2128" y="1175"/>
                      </a:lnTo>
                      <a:lnTo>
                        <a:pt x="2238" y="1184"/>
                      </a:lnTo>
                      <a:lnTo>
                        <a:pt x="2238" y="1311"/>
                      </a:lnTo>
                      <a:lnTo>
                        <a:pt x="2271" y="1355"/>
                      </a:lnTo>
                      <a:lnTo>
                        <a:pt x="2248" y="1365"/>
                      </a:lnTo>
                      <a:lnTo>
                        <a:pt x="2302" y="1388"/>
                      </a:lnTo>
                      <a:lnTo>
                        <a:pt x="2287" y="1428"/>
                      </a:lnTo>
                      <a:lnTo>
                        <a:pt x="2341" y="1426"/>
                      </a:lnTo>
                      <a:lnTo>
                        <a:pt x="2412" y="1358"/>
                      </a:lnTo>
                      <a:lnTo>
                        <a:pt x="2379" y="1342"/>
                      </a:lnTo>
                      <a:lnTo>
                        <a:pt x="2341" y="1219"/>
                      </a:lnTo>
                      <a:lnTo>
                        <a:pt x="2474" y="1112"/>
                      </a:lnTo>
                      <a:lnTo>
                        <a:pt x="2456" y="1112"/>
                      </a:lnTo>
                      <a:lnTo>
                        <a:pt x="2424" y="985"/>
                      </a:lnTo>
                      <a:lnTo>
                        <a:pt x="2375" y="952"/>
                      </a:lnTo>
                      <a:lnTo>
                        <a:pt x="2440" y="899"/>
                      </a:lnTo>
                      <a:lnTo>
                        <a:pt x="2418" y="871"/>
                      </a:lnTo>
                      <a:lnTo>
                        <a:pt x="2426" y="825"/>
                      </a:lnTo>
                      <a:lnTo>
                        <a:pt x="2401" y="818"/>
                      </a:lnTo>
                      <a:lnTo>
                        <a:pt x="2426" y="772"/>
                      </a:lnTo>
                      <a:lnTo>
                        <a:pt x="2397" y="741"/>
                      </a:lnTo>
                      <a:lnTo>
                        <a:pt x="2416" y="702"/>
                      </a:lnTo>
                      <a:lnTo>
                        <a:pt x="2516" y="729"/>
                      </a:lnTo>
                      <a:lnTo>
                        <a:pt x="2563" y="706"/>
                      </a:lnTo>
                      <a:lnTo>
                        <a:pt x="2652" y="772"/>
                      </a:lnTo>
                      <a:lnTo>
                        <a:pt x="2652" y="799"/>
                      </a:lnTo>
                      <a:lnTo>
                        <a:pt x="2726" y="803"/>
                      </a:lnTo>
                      <a:lnTo>
                        <a:pt x="2733" y="867"/>
                      </a:lnTo>
                      <a:lnTo>
                        <a:pt x="2666" y="870"/>
                      </a:lnTo>
                      <a:lnTo>
                        <a:pt x="2724" y="881"/>
                      </a:lnTo>
                      <a:lnTo>
                        <a:pt x="2743" y="918"/>
                      </a:lnTo>
                      <a:lnTo>
                        <a:pt x="2681" y="974"/>
                      </a:lnTo>
                      <a:lnTo>
                        <a:pt x="2770" y="947"/>
                      </a:lnTo>
                      <a:lnTo>
                        <a:pt x="2775" y="994"/>
                      </a:lnTo>
                      <a:lnTo>
                        <a:pt x="2736" y="1013"/>
                      </a:lnTo>
                      <a:lnTo>
                        <a:pt x="2792" y="964"/>
                      </a:lnTo>
                      <a:lnTo>
                        <a:pt x="2797" y="996"/>
                      </a:lnTo>
                      <a:lnTo>
                        <a:pt x="2849" y="950"/>
                      </a:lnTo>
                      <a:lnTo>
                        <a:pt x="2860" y="974"/>
                      </a:lnTo>
                      <a:lnTo>
                        <a:pt x="2894" y="906"/>
                      </a:lnTo>
                      <a:lnTo>
                        <a:pt x="2880" y="893"/>
                      </a:lnTo>
                      <a:lnTo>
                        <a:pt x="2922" y="855"/>
                      </a:lnTo>
                      <a:lnTo>
                        <a:pt x="2969" y="927"/>
                      </a:lnTo>
                      <a:lnTo>
                        <a:pt x="2928" y="943"/>
                      </a:lnTo>
                      <a:lnTo>
                        <a:pt x="2974" y="935"/>
                      </a:lnTo>
                      <a:lnTo>
                        <a:pt x="2989" y="963"/>
                      </a:lnTo>
                      <a:lnTo>
                        <a:pt x="2959" y="973"/>
                      </a:lnTo>
                      <a:lnTo>
                        <a:pt x="2997" y="978"/>
                      </a:lnTo>
                      <a:lnTo>
                        <a:pt x="2974" y="998"/>
                      </a:lnTo>
                      <a:lnTo>
                        <a:pt x="2998" y="994"/>
                      </a:lnTo>
                      <a:lnTo>
                        <a:pt x="3019" y="1024"/>
                      </a:lnTo>
                      <a:lnTo>
                        <a:pt x="3006" y="1040"/>
                      </a:lnTo>
                      <a:lnTo>
                        <a:pt x="3042" y="1066"/>
                      </a:lnTo>
                      <a:lnTo>
                        <a:pt x="2983" y="1092"/>
                      </a:lnTo>
                      <a:lnTo>
                        <a:pt x="3025" y="1092"/>
                      </a:lnTo>
                      <a:lnTo>
                        <a:pt x="3017" y="1116"/>
                      </a:lnTo>
                      <a:lnTo>
                        <a:pt x="3082" y="1140"/>
                      </a:lnTo>
                      <a:lnTo>
                        <a:pt x="3104" y="1198"/>
                      </a:lnTo>
                      <a:lnTo>
                        <a:pt x="3130" y="1177"/>
                      </a:lnTo>
                      <a:lnTo>
                        <a:pt x="3193" y="1216"/>
                      </a:lnTo>
                      <a:lnTo>
                        <a:pt x="3053" y="1267"/>
                      </a:lnTo>
                      <a:lnTo>
                        <a:pt x="3082" y="1296"/>
                      </a:lnTo>
                      <a:lnTo>
                        <a:pt x="3199" y="1238"/>
                      </a:lnTo>
                      <a:lnTo>
                        <a:pt x="3199" y="1286"/>
                      </a:lnTo>
                      <a:lnTo>
                        <a:pt x="3255" y="1278"/>
                      </a:lnTo>
                      <a:lnTo>
                        <a:pt x="3259" y="1301"/>
                      </a:lnTo>
                      <a:lnTo>
                        <a:pt x="3235" y="1301"/>
                      </a:lnTo>
                      <a:lnTo>
                        <a:pt x="3259" y="1361"/>
                      </a:lnTo>
                      <a:lnTo>
                        <a:pt x="3092" y="1473"/>
                      </a:lnTo>
                      <a:lnTo>
                        <a:pt x="2857" y="1473"/>
                      </a:lnTo>
                      <a:lnTo>
                        <a:pt x="2754" y="1551"/>
                      </a:lnTo>
                      <a:lnTo>
                        <a:pt x="2671" y="1665"/>
                      </a:lnTo>
                      <a:lnTo>
                        <a:pt x="2754" y="1577"/>
                      </a:lnTo>
                      <a:lnTo>
                        <a:pt x="2882" y="1528"/>
                      </a:lnTo>
                      <a:lnTo>
                        <a:pt x="2928" y="1566"/>
                      </a:lnTo>
                      <a:lnTo>
                        <a:pt x="2844" y="1599"/>
                      </a:lnTo>
                      <a:lnTo>
                        <a:pt x="2914" y="1614"/>
                      </a:lnTo>
                      <a:lnTo>
                        <a:pt x="2894" y="1649"/>
                      </a:lnTo>
                      <a:lnTo>
                        <a:pt x="2945" y="1714"/>
                      </a:lnTo>
                      <a:lnTo>
                        <a:pt x="3046" y="1737"/>
                      </a:lnTo>
                      <a:lnTo>
                        <a:pt x="3076" y="1656"/>
                      </a:lnTo>
                      <a:lnTo>
                        <a:pt x="3076" y="1707"/>
                      </a:lnTo>
                      <a:lnTo>
                        <a:pt x="3098" y="1700"/>
                      </a:lnTo>
                      <a:lnTo>
                        <a:pt x="3052" y="1750"/>
                      </a:lnTo>
                      <a:lnTo>
                        <a:pt x="2934" y="1785"/>
                      </a:lnTo>
                      <a:lnTo>
                        <a:pt x="2890" y="1848"/>
                      </a:lnTo>
                      <a:lnTo>
                        <a:pt x="2860" y="1794"/>
                      </a:lnTo>
                      <a:lnTo>
                        <a:pt x="2973" y="1746"/>
                      </a:lnTo>
                      <a:lnTo>
                        <a:pt x="2914" y="1749"/>
                      </a:lnTo>
                      <a:lnTo>
                        <a:pt x="2922" y="1714"/>
                      </a:lnTo>
                      <a:lnTo>
                        <a:pt x="2826" y="1753"/>
                      </a:lnTo>
                      <a:lnTo>
                        <a:pt x="2797" y="1729"/>
                      </a:lnTo>
                      <a:lnTo>
                        <a:pt x="2797" y="1656"/>
                      </a:lnTo>
                      <a:lnTo>
                        <a:pt x="2735" y="1634"/>
                      </a:lnTo>
                      <a:lnTo>
                        <a:pt x="2687" y="1750"/>
                      </a:lnTo>
                      <a:lnTo>
                        <a:pt x="2493" y="1794"/>
                      </a:lnTo>
                      <a:lnTo>
                        <a:pt x="2358" y="1838"/>
                      </a:lnTo>
                      <a:lnTo>
                        <a:pt x="2339" y="1860"/>
                      </a:lnTo>
                      <a:lnTo>
                        <a:pt x="2366" y="1865"/>
                      </a:lnTo>
                      <a:lnTo>
                        <a:pt x="2373" y="1883"/>
                      </a:lnTo>
                      <a:lnTo>
                        <a:pt x="2210" y="1930"/>
                      </a:lnTo>
                      <a:lnTo>
                        <a:pt x="2218" y="1907"/>
                      </a:lnTo>
                      <a:lnTo>
                        <a:pt x="2230" y="1892"/>
                      </a:lnTo>
                      <a:lnTo>
                        <a:pt x="2237" y="1871"/>
                      </a:lnTo>
                      <a:lnTo>
                        <a:pt x="2263" y="1853"/>
                      </a:lnTo>
                      <a:lnTo>
                        <a:pt x="2265" y="1750"/>
                      </a:lnTo>
                      <a:lnTo>
                        <a:pt x="2296" y="1785"/>
                      </a:lnTo>
                      <a:lnTo>
                        <a:pt x="2342" y="1772"/>
                      </a:lnTo>
                      <a:lnTo>
                        <a:pt x="2300" y="1714"/>
                      </a:lnTo>
                      <a:lnTo>
                        <a:pt x="2162" y="1684"/>
                      </a:lnTo>
                      <a:lnTo>
                        <a:pt x="2155" y="1684"/>
                      </a:lnTo>
                      <a:lnTo>
                        <a:pt x="2139" y="1602"/>
                      </a:lnTo>
                      <a:lnTo>
                        <a:pt x="2112" y="1607"/>
                      </a:lnTo>
                      <a:lnTo>
                        <a:pt x="2088" y="1560"/>
                      </a:lnTo>
                      <a:lnTo>
                        <a:pt x="2060" y="1557"/>
                      </a:lnTo>
                      <a:lnTo>
                        <a:pt x="2060" y="1584"/>
                      </a:lnTo>
                      <a:lnTo>
                        <a:pt x="2020" y="1545"/>
                      </a:lnTo>
                      <a:lnTo>
                        <a:pt x="1956" y="1602"/>
                      </a:lnTo>
                      <a:lnTo>
                        <a:pt x="1773" y="1560"/>
                      </a:lnTo>
                      <a:lnTo>
                        <a:pt x="1753" y="1520"/>
                      </a:lnTo>
                      <a:lnTo>
                        <a:pt x="1752" y="1546"/>
                      </a:lnTo>
                      <a:lnTo>
                        <a:pt x="698" y="1546"/>
                      </a:lnTo>
                      <a:lnTo>
                        <a:pt x="682" y="1501"/>
                      </a:lnTo>
                      <a:lnTo>
                        <a:pt x="626" y="1488"/>
                      </a:lnTo>
                      <a:lnTo>
                        <a:pt x="629" y="1459"/>
                      </a:lnTo>
                      <a:lnTo>
                        <a:pt x="511" y="1422"/>
                      </a:lnTo>
                      <a:lnTo>
                        <a:pt x="525" y="1400"/>
                      </a:lnTo>
                      <a:lnTo>
                        <a:pt x="496" y="1346"/>
                      </a:lnTo>
                      <a:lnTo>
                        <a:pt x="466" y="1342"/>
                      </a:lnTo>
                      <a:lnTo>
                        <a:pt x="403" y="1225"/>
                      </a:lnTo>
                      <a:lnTo>
                        <a:pt x="415" y="1189"/>
                      </a:lnTo>
                      <a:lnTo>
                        <a:pt x="418" y="1127"/>
                      </a:lnTo>
                      <a:lnTo>
                        <a:pt x="347" y="1092"/>
                      </a:lnTo>
                      <a:lnTo>
                        <a:pt x="210" y="887"/>
                      </a:lnTo>
                      <a:lnTo>
                        <a:pt x="135" y="945"/>
                      </a:lnTo>
                      <a:lnTo>
                        <a:pt x="112" y="917"/>
                      </a:lnTo>
                      <a:lnTo>
                        <a:pt x="107" y="912"/>
                      </a:lnTo>
                      <a:lnTo>
                        <a:pt x="72" y="855"/>
                      </a:lnTo>
                      <a:lnTo>
                        <a:pt x="0" y="85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8" name="Freeform 257"/>
                <p:cNvSpPr>
                  <a:spLocks/>
                </p:cNvSpPr>
                <p:nvPr/>
              </p:nvSpPr>
              <p:spPr bwMode="auto">
                <a:xfrm>
                  <a:off x="1569" y="2386"/>
                  <a:ext cx="54" cy="36"/>
                </a:xfrm>
                <a:custGeom>
                  <a:avLst/>
                  <a:gdLst>
                    <a:gd name="T0" fmla="*/ 0 w 191"/>
                    <a:gd name="T1" fmla="*/ 0 h 128"/>
                    <a:gd name="T2" fmla="*/ 2 w 191"/>
                    <a:gd name="T3" fmla="*/ 1 h 128"/>
                    <a:gd name="T4" fmla="*/ 4 w 191"/>
                    <a:gd name="T5" fmla="*/ 3 h 128"/>
                    <a:gd name="T6" fmla="*/ 3 w 191"/>
                    <a:gd name="T7" fmla="*/ 3 h 128"/>
                    <a:gd name="T8" fmla="*/ 0 w 191"/>
                    <a:gd name="T9" fmla="*/ 0 h 12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1"/>
                    <a:gd name="T16" fmla="*/ 0 h 128"/>
                    <a:gd name="T17" fmla="*/ 191 w 191"/>
                    <a:gd name="T18" fmla="*/ 128 h 12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1" h="128">
                      <a:moveTo>
                        <a:pt x="0" y="0"/>
                      </a:moveTo>
                      <a:lnTo>
                        <a:pt x="103" y="27"/>
                      </a:lnTo>
                      <a:lnTo>
                        <a:pt x="191" y="128"/>
                      </a:lnTo>
                      <a:lnTo>
                        <a:pt x="140" y="10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9" name="Freeform 258"/>
                <p:cNvSpPr>
                  <a:spLocks/>
                </p:cNvSpPr>
                <p:nvPr/>
              </p:nvSpPr>
              <p:spPr bwMode="auto">
                <a:xfrm>
                  <a:off x="1594" y="1911"/>
                  <a:ext cx="114" cy="83"/>
                </a:xfrm>
                <a:custGeom>
                  <a:avLst/>
                  <a:gdLst>
                    <a:gd name="T0" fmla="*/ 0 w 399"/>
                    <a:gd name="T1" fmla="*/ 5 h 289"/>
                    <a:gd name="T2" fmla="*/ 0 w 399"/>
                    <a:gd name="T3" fmla="*/ 4 h 289"/>
                    <a:gd name="T4" fmla="*/ 2 w 399"/>
                    <a:gd name="T5" fmla="*/ 1 h 289"/>
                    <a:gd name="T6" fmla="*/ 1 w 399"/>
                    <a:gd name="T7" fmla="*/ 0 h 289"/>
                    <a:gd name="T8" fmla="*/ 4 w 399"/>
                    <a:gd name="T9" fmla="*/ 0 h 289"/>
                    <a:gd name="T10" fmla="*/ 6 w 399"/>
                    <a:gd name="T11" fmla="*/ 1 h 289"/>
                    <a:gd name="T12" fmla="*/ 7 w 399"/>
                    <a:gd name="T13" fmla="*/ 1 h 289"/>
                    <a:gd name="T14" fmla="*/ 9 w 399"/>
                    <a:gd name="T15" fmla="*/ 2 h 289"/>
                    <a:gd name="T16" fmla="*/ 5 w 399"/>
                    <a:gd name="T17" fmla="*/ 5 h 289"/>
                    <a:gd name="T18" fmla="*/ 5 w 399"/>
                    <a:gd name="T19" fmla="*/ 6 h 289"/>
                    <a:gd name="T20" fmla="*/ 3 w 399"/>
                    <a:gd name="T21" fmla="*/ 7 h 289"/>
                    <a:gd name="T22" fmla="*/ 2 w 399"/>
                    <a:gd name="T23" fmla="*/ 6 h 289"/>
                    <a:gd name="T24" fmla="*/ 0 w 399"/>
                    <a:gd name="T25" fmla="*/ 5 h 289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399"/>
                    <a:gd name="T40" fmla="*/ 0 h 289"/>
                    <a:gd name="T41" fmla="*/ 399 w 399"/>
                    <a:gd name="T42" fmla="*/ 289 h 289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399" h="289">
                      <a:moveTo>
                        <a:pt x="0" y="220"/>
                      </a:moveTo>
                      <a:lnTo>
                        <a:pt x="15" y="182"/>
                      </a:lnTo>
                      <a:lnTo>
                        <a:pt x="76" y="63"/>
                      </a:lnTo>
                      <a:lnTo>
                        <a:pt x="47" y="11"/>
                      </a:lnTo>
                      <a:lnTo>
                        <a:pt x="171" y="0"/>
                      </a:lnTo>
                      <a:lnTo>
                        <a:pt x="257" y="48"/>
                      </a:lnTo>
                      <a:lnTo>
                        <a:pt x="312" y="21"/>
                      </a:lnTo>
                      <a:lnTo>
                        <a:pt x="399" y="88"/>
                      </a:lnTo>
                      <a:lnTo>
                        <a:pt x="217" y="195"/>
                      </a:lnTo>
                      <a:lnTo>
                        <a:pt x="200" y="259"/>
                      </a:lnTo>
                      <a:lnTo>
                        <a:pt x="112" y="289"/>
                      </a:lnTo>
                      <a:lnTo>
                        <a:pt x="70" y="239"/>
                      </a:lnTo>
                      <a:lnTo>
                        <a:pt x="0" y="22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0" name="Freeform 259"/>
                <p:cNvSpPr>
                  <a:spLocks/>
                </p:cNvSpPr>
                <p:nvPr/>
              </p:nvSpPr>
              <p:spPr bwMode="auto">
                <a:xfrm>
                  <a:off x="1628" y="1835"/>
                  <a:ext cx="79" cy="46"/>
                </a:xfrm>
                <a:custGeom>
                  <a:avLst/>
                  <a:gdLst>
                    <a:gd name="T0" fmla="*/ 0 w 279"/>
                    <a:gd name="T1" fmla="*/ 3 h 161"/>
                    <a:gd name="T2" fmla="*/ 1 w 279"/>
                    <a:gd name="T3" fmla="*/ 3 h 161"/>
                    <a:gd name="T4" fmla="*/ 2 w 279"/>
                    <a:gd name="T5" fmla="*/ 3 h 161"/>
                    <a:gd name="T6" fmla="*/ 2 w 279"/>
                    <a:gd name="T7" fmla="*/ 4 h 161"/>
                    <a:gd name="T8" fmla="*/ 3 w 279"/>
                    <a:gd name="T9" fmla="*/ 3 h 161"/>
                    <a:gd name="T10" fmla="*/ 3 w 279"/>
                    <a:gd name="T11" fmla="*/ 3 h 161"/>
                    <a:gd name="T12" fmla="*/ 3 w 279"/>
                    <a:gd name="T13" fmla="*/ 3 h 161"/>
                    <a:gd name="T14" fmla="*/ 4 w 279"/>
                    <a:gd name="T15" fmla="*/ 2 h 161"/>
                    <a:gd name="T16" fmla="*/ 4 w 279"/>
                    <a:gd name="T17" fmla="*/ 1 h 161"/>
                    <a:gd name="T18" fmla="*/ 5 w 279"/>
                    <a:gd name="T19" fmla="*/ 3 h 161"/>
                    <a:gd name="T20" fmla="*/ 6 w 279"/>
                    <a:gd name="T21" fmla="*/ 2 h 161"/>
                    <a:gd name="T22" fmla="*/ 5 w 279"/>
                    <a:gd name="T23" fmla="*/ 1 h 161"/>
                    <a:gd name="T24" fmla="*/ 6 w 279"/>
                    <a:gd name="T25" fmla="*/ 1 h 161"/>
                    <a:gd name="T26" fmla="*/ 5 w 279"/>
                    <a:gd name="T27" fmla="*/ 0 h 161"/>
                    <a:gd name="T28" fmla="*/ 3 w 279"/>
                    <a:gd name="T29" fmla="*/ 1 h 161"/>
                    <a:gd name="T30" fmla="*/ 0 w 279"/>
                    <a:gd name="T31" fmla="*/ 3 h 161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279"/>
                    <a:gd name="T49" fmla="*/ 0 h 161"/>
                    <a:gd name="T50" fmla="*/ 279 w 279"/>
                    <a:gd name="T51" fmla="*/ 161 h 161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279" h="161">
                      <a:moveTo>
                        <a:pt x="0" y="125"/>
                      </a:moveTo>
                      <a:lnTo>
                        <a:pt x="62" y="148"/>
                      </a:lnTo>
                      <a:lnTo>
                        <a:pt x="78" y="122"/>
                      </a:lnTo>
                      <a:lnTo>
                        <a:pt x="93" y="161"/>
                      </a:lnTo>
                      <a:lnTo>
                        <a:pt x="122" y="146"/>
                      </a:lnTo>
                      <a:lnTo>
                        <a:pt x="116" y="108"/>
                      </a:lnTo>
                      <a:lnTo>
                        <a:pt x="147" y="130"/>
                      </a:lnTo>
                      <a:lnTo>
                        <a:pt x="164" y="72"/>
                      </a:lnTo>
                      <a:lnTo>
                        <a:pt x="189" y="67"/>
                      </a:lnTo>
                      <a:lnTo>
                        <a:pt x="198" y="121"/>
                      </a:lnTo>
                      <a:lnTo>
                        <a:pt x="258" y="80"/>
                      </a:lnTo>
                      <a:lnTo>
                        <a:pt x="241" y="33"/>
                      </a:lnTo>
                      <a:lnTo>
                        <a:pt x="279" y="23"/>
                      </a:lnTo>
                      <a:lnTo>
                        <a:pt x="240" y="0"/>
                      </a:lnTo>
                      <a:lnTo>
                        <a:pt x="136" y="23"/>
                      </a:lnTo>
                      <a:lnTo>
                        <a:pt x="0" y="12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1" name="Freeform 260"/>
                <p:cNvSpPr>
                  <a:spLocks/>
                </p:cNvSpPr>
                <p:nvPr/>
              </p:nvSpPr>
              <p:spPr bwMode="auto">
                <a:xfrm>
                  <a:off x="1670" y="1941"/>
                  <a:ext cx="195" cy="112"/>
                </a:xfrm>
                <a:custGeom>
                  <a:avLst/>
                  <a:gdLst>
                    <a:gd name="T0" fmla="*/ 0 w 688"/>
                    <a:gd name="T1" fmla="*/ 3 h 394"/>
                    <a:gd name="T2" fmla="*/ 1 w 688"/>
                    <a:gd name="T3" fmla="*/ 2 h 394"/>
                    <a:gd name="T4" fmla="*/ 0 w 688"/>
                    <a:gd name="T5" fmla="*/ 2 h 394"/>
                    <a:gd name="T6" fmla="*/ 2 w 688"/>
                    <a:gd name="T7" fmla="*/ 1 h 394"/>
                    <a:gd name="T8" fmla="*/ 4 w 688"/>
                    <a:gd name="T9" fmla="*/ 0 h 394"/>
                    <a:gd name="T10" fmla="*/ 4 w 688"/>
                    <a:gd name="T11" fmla="*/ 1 h 394"/>
                    <a:gd name="T12" fmla="*/ 4 w 688"/>
                    <a:gd name="T13" fmla="*/ 1 h 394"/>
                    <a:gd name="T14" fmla="*/ 5 w 688"/>
                    <a:gd name="T15" fmla="*/ 1 h 394"/>
                    <a:gd name="T16" fmla="*/ 7 w 688"/>
                    <a:gd name="T17" fmla="*/ 1 h 394"/>
                    <a:gd name="T18" fmla="*/ 6 w 688"/>
                    <a:gd name="T19" fmla="*/ 2 h 394"/>
                    <a:gd name="T20" fmla="*/ 8 w 688"/>
                    <a:gd name="T21" fmla="*/ 2 h 394"/>
                    <a:gd name="T22" fmla="*/ 7 w 688"/>
                    <a:gd name="T23" fmla="*/ 1 h 394"/>
                    <a:gd name="T24" fmla="*/ 8 w 688"/>
                    <a:gd name="T25" fmla="*/ 1 h 394"/>
                    <a:gd name="T26" fmla="*/ 9 w 688"/>
                    <a:gd name="T27" fmla="*/ 3 h 394"/>
                    <a:gd name="T28" fmla="*/ 10 w 688"/>
                    <a:gd name="T29" fmla="*/ 3 h 394"/>
                    <a:gd name="T30" fmla="*/ 9 w 688"/>
                    <a:gd name="T31" fmla="*/ 0 h 394"/>
                    <a:gd name="T32" fmla="*/ 10 w 688"/>
                    <a:gd name="T33" fmla="*/ 0 h 394"/>
                    <a:gd name="T34" fmla="*/ 12 w 688"/>
                    <a:gd name="T35" fmla="*/ 1 h 394"/>
                    <a:gd name="T36" fmla="*/ 12 w 688"/>
                    <a:gd name="T37" fmla="*/ 4 h 394"/>
                    <a:gd name="T38" fmla="*/ 16 w 688"/>
                    <a:gd name="T39" fmla="*/ 6 h 394"/>
                    <a:gd name="T40" fmla="*/ 16 w 688"/>
                    <a:gd name="T41" fmla="*/ 7 h 394"/>
                    <a:gd name="T42" fmla="*/ 15 w 688"/>
                    <a:gd name="T43" fmla="*/ 7 h 394"/>
                    <a:gd name="T44" fmla="*/ 14 w 688"/>
                    <a:gd name="T45" fmla="*/ 7 h 394"/>
                    <a:gd name="T46" fmla="*/ 15 w 688"/>
                    <a:gd name="T47" fmla="*/ 8 h 394"/>
                    <a:gd name="T48" fmla="*/ 14 w 688"/>
                    <a:gd name="T49" fmla="*/ 9 h 394"/>
                    <a:gd name="T50" fmla="*/ 12 w 688"/>
                    <a:gd name="T51" fmla="*/ 8 h 394"/>
                    <a:gd name="T52" fmla="*/ 11 w 688"/>
                    <a:gd name="T53" fmla="*/ 7 h 394"/>
                    <a:gd name="T54" fmla="*/ 8 w 688"/>
                    <a:gd name="T55" fmla="*/ 9 h 394"/>
                    <a:gd name="T56" fmla="*/ 5 w 688"/>
                    <a:gd name="T57" fmla="*/ 9 h 394"/>
                    <a:gd name="T58" fmla="*/ 4 w 688"/>
                    <a:gd name="T59" fmla="*/ 8 h 394"/>
                    <a:gd name="T60" fmla="*/ 3 w 688"/>
                    <a:gd name="T61" fmla="*/ 8 h 394"/>
                    <a:gd name="T62" fmla="*/ 1 w 688"/>
                    <a:gd name="T63" fmla="*/ 6 h 394"/>
                    <a:gd name="T64" fmla="*/ 6 w 688"/>
                    <a:gd name="T65" fmla="*/ 6 h 394"/>
                    <a:gd name="T66" fmla="*/ 1 w 688"/>
                    <a:gd name="T67" fmla="*/ 5 h 394"/>
                    <a:gd name="T68" fmla="*/ 1 w 688"/>
                    <a:gd name="T69" fmla="*/ 5 h 394"/>
                    <a:gd name="T70" fmla="*/ 3 w 688"/>
                    <a:gd name="T71" fmla="*/ 4 h 394"/>
                    <a:gd name="T72" fmla="*/ 1 w 688"/>
                    <a:gd name="T73" fmla="*/ 4 h 394"/>
                    <a:gd name="T74" fmla="*/ 1 w 688"/>
                    <a:gd name="T75" fmla="*/ 3 h 394"/>
                    <a:gd name="T76" fmla="*/ 0 w 688"/>
                    <a:gd name="T77" fmla="*/ 3 h 394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w 688"/>
                    <a:gd name="T118" fmla="*/ 0 h 394"/>
                    <a:gd name="T119" fmla="*/ 688 w 688"/>
                    <a:gd name="T120" fmla="*/ 394 h 394"/>
                  </a:gdLst>
                  <a:ahLst/>
                  <a:cxnLst>
                    <a:cxn ang="T78">
                      <a:pos x="T0" y="T1"/>
                    </a:cxn>
                    <a:cxn ang="T79">
                      <a:pos x="T2" y="T3"/>
                    </a:cxn>
                    <a:cxn ang="T80">
                      <a:pos x="T4" y="T5"/>
                    </a:cxn>
                    <a:cxn ang="T81">
                      <a:pos x="T6" y="T7"/>
                    </a:cxn>
                    <a:cxn ang="T82">
                      <a:pos x="T8" y="T9"/>
                    </a:cxn>
                    <a:cxn ang="T83">
                      <a:pos x="T10" y="T11"/>
                    </a:cxn>
                    <a:cxn ang="T84">
                      <a:pos x="T12" y="T13"/>
                    </a:cxn>
                    <a:cxn ang="T85">
                      <a:pos x="T14" y="T15"/>
                    </a:cxn>
                    <a:cxn ang="T86">
                      <a:pos x="T16" y="T17"/>
                    </a:cxn>
                    <a:cxn ang="T87">
                      <a:pos x="T18" y="T19"/>
                    </a:cxn>
                    <a:cxn ang="T88">
                      <a:pos x="T20" y="T21"/>
                    </a:cxn>
                    <a:cxn ang="T89">
                      <a:pos x="T22" y="T23"/>
                    </a:cxn>
                    <a:cxn ang="T90">
                      <a:pos x="T24" y="T25"/>
                    </a:cxn>
                    <a:cxn ang="T91">
                      <a:pos x="T26" y="T27"/>
                    </a:cxn>
                    <a:cxn ang="T92">
                      <a:pos x="T28" y="T29"/>
                    </a:cxn>
                    <a:cxn ang="T93">
                      <a:pos x="T30" y="T31"/>
                    </a:cxn>
                    <a:cxn ang="T94">
                      <a:pos x="T32" y="T33"/>
                    </a:cxn>
                    <a:cxn ang="T95">
                      <a:pos x="T34" y="T35"/>
                    </a:cxn>
                    <a:cxn ang="T96">
                      <a:pos x="T36" y="T37"/>
                    </a:cxn>
                    <a:cxn ang="T97">
                      <a:pos x="T38" y="T39"/>
                    </a:cxn>
                    <a:cxn ang="T98">
                      <a:pos x="T40" y="T41"/>
                    </a:cxn>
                    <a:cxn ang="T99">
                      <a:pos x="T42" y="T43"/>
                    </a:cxn>
                    <a:cxn ang="T100">
                      <a:pos x="T44" y="T45"/>
                    </a:cxn>
                    <a:cxn ang="T101">
                      <a:pos x="T46" y="T47"/>
                    </a:cxn>
                    <a:cxn ang="T102">
                      <a:pos x="T48" y="T49"/>
                    </a:cxn>
                    <a:cxn ang="T103">
                      <a:pos x="T50" y="T51"/>
                    </a:cxn>
                    <a:cxn ang="T104">
                      <a:pos x="T52" y="T53"/>
                    </a:cxn>
                    <a:cxn ang="T105">
                      <a:pos x="T54" y="T55"/>
                    </a:cxn>
                    <a:cxn ang="T106">
                      <a:pos x="T56" y="T57"/>
                    </a:cxn>
                    <a:cxn ang="T107">
                      <a:pos x="T58" y="T59"/>
                    </a:cxn>
                    <a:cxn ang="T108">
                      <a:pos x="T60" y="T61"/>
                    </a:cxn>
                    <a:cxn ang="T109">
                      <a:pos x="T62" y="T63"/>
                    </a:cxn>
                    <a:cxn ang="T110">
                      <a:pos x="T64" y="T65"/>
                    </a:cxn>
                    <a:cxn ang="T111">
                      <a:pos x="T66" y="T67"/>
                    </a:cxn>
                    <a:cxn ang="T112">
                      <a:pos x="T68" y="T69"/>
                    </a:cxn>
                    <a:cxn ang="T113">
                      <a:pos x="T70" y="T71"/>
                    </a:cxn>
                    <a:cxn ang="T114">
                      <a:pos x="T72" y="T73"/>
                    </a:cxn>
                    <a:cxn ang="T115">
                      <a:pos x="T74" y="T75"/>
                    </a:cxn>
                    <a:cxn ang="T116">
                      <a:pos x="T76" y="T77"/>
                    </a:cxn>
                  </a:cxnLst>
                  <a:rect l="T117" t="T118" r="T119" b="T120"/>
                  <a:pathLst>
                    <a:path w="688" h="394">
                      <a:moveTo>
                        <a:pt x="0" y="128"/>
                      </a:moveTo>
                      <a:lnTo>
                        <a:pt x="37" y="96"/>
                      </a:lnTo>
                      <a:lnTo>
                        <a:pt x="17" y="80"/>
                      </a:lnTo>
                      <a:lnTo>
                        <a:pt x="101" y="23"/>
                      </a:lnTo>
                      <a:lnTo>
                        <a:pt x="168" y="0"/>
                      </a:lnTo>
                      <a:lnTo>
                        <a:pt x="189" y="40"/>
                      </a:lnTo>
                      <a:lnTo>
                        <a:pt x="166" y="65"/>
                      </a:lnTo>
                      <a:lnTo>
                        <a:pt x="226" y="32"/>
                      </a:lnTo>
                      <a:lnTo>
                        <a:pt x="296" y="59"/>
                      </a:lnTo>
                      <a:lnTo>
                        <a:pt x="268" y="88"/>
                      </a:lnTo>
                      <a:lnTo>
                        <a:pt x="349" y="69"/>
                      </a:lnTo>
                      <a:lnTo>
                        <a:pt x="326" y="35"/>
                      </a:lnTo>
                      <a:lnTo>
                        <a:pt x="356" y="39"/>
                      </a:lnTo>
                      <a:lnTo>
                        <a:pt x="416" y="146"/>
                      </a:lnTo>
                      <a:lnTo>
                        <a:pt x="439" y="120"/>
                      </a:lnTo>
                      <a:lnTo>
                        <a:pt x="414" y="4"/>
                      </a:lnTo>
                      <a:lnTo>
                        <a:pt x="466" y="5"/>
                      </a:lnTo>
                      <a:lnTo>
                        <a:pt x="521" y="47"/>
                      </a:lnTo>
                      <a:lnTo>
                        <a:pt x="552" y="191"/>
                      </a:lnTo>
                      <a:lnTo>
                        <a:pt x="688" y="261"/>
                      </a:lnTo>
                      <a:lnTo>
                        <a:pt x="686" y="299"/>
                      </a:lnTo>
                      <a:lnTo>
                        <a:pt x="651" y="283"/>
                      </a:lnTo>
                      <a:lnTo>
                        <a:pt x="609" y="308"/>
                      </a:lnTo>
                      <a:lnTo>
                        <a:pt x="665" y="341"/>
                      </a:lnTo>
                      <a:lnTo>
                        <a:pt x="612" y="371"/>
                      </a:lnTo>
                      <a:lnTo>
                        <a:pt x="525" y="354"/>
                      </a:lnTo>
                      <a:lnTo>
                        <a:pt x="476" y="315"/>
                      </a:lnTo>
                      <a:lnTo>
                        <a:pt x="359" y="380"/>
                      </a:lnTo>
                      <a:lnTo>
                        <a:pt x="218" y="394"/>
                      </a:lnTo>
                      <a:lnTo>
                        <a:pt x="189" y="333"/>
                      </a:lnTo>
                      <a:lnTo>
                        <a:pt x="111" y="329"/>
                      </a:lnTo>
                      <a:lnTo>
                        <a:pt x="60" y="274"/>
                      </a:lnTo>
                      <a:lnTo>
                        <a:pt x="263" y="242"/>
                      </a:lnTo>
                      <a:lnTo>
                        <a:pt x="53" y="226"/>
                      </a:lnTo>
                      <a:lnTo>
                        <a:pt x="28" y="192"/>
                      </a:lnTo>
                      <a:lnTo>
                        <a:pt x="134" y="157"/>
                      </a:lnTo>
                      <a:lnTo>
                        <a:pt x="37" y="164"/>
                      </a:lnTo>
                      <a:lnTo>
                        <a:pt x="42" y="146"/>
                      </a:lnTo>
                      <a:lnTo>
                        <a:pt x="0" y="12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2" name="Freeform 261"/>
                <p:cNvSpPr>
                  <a:spLocks/>
                </p:cNvSpPr>
                <p:nvPr/>
              </p:nvSpPr>
              <p:spPr bwMode="auto">
                <a:xfrm>
                  <a:off x="1683" y="1853"/>
                  <a:ext cx="134" cy="62"/>
                </a:xfrm>
                <a:custGeom>
                  <a:avLst/>
                  <a:gdLst>
                    <a:gd name="T0" fmla="*/ 0 w 468"/>
                    <a:gd name="T1" fmla="*/ 3 h 217"/>
                    <a:gd name="T2" fmla="*/ 0 w 468"/>
                    <a:gd name="T3" fmla="*/ 3 h 217"/>
                    <a:gd name="T4" fmla="*/ 2 w 468"/>
                    <a:gd name="T5" fmla="*/ 3 h 217"/>
                    <a:gd name="T6" fmla="*/ 0 w 468"/>
                    <a:gd name="T7" fmla="*/ 3 h 217"/>
                    <a:gd name="T8" fmla="*/ 3 w 468"/>
                    <a:gd name="T9" fmla="*/ 2 h 217"/>
                    <a:gd name="T10" fmla="*/ 1 w 468"/>
                    <a:gd name="T11" fmla="*/ 2 h 217"/>
                    <a:gd name="T12" fmla="*/ 1 w 468"/>
                    <a:gd name="T13" fmla="*/ 1 h 217"/>
                    <a:gd name="T14" fmla="*/ 3 w 468"/>
                    <a:gd name="T15" fmla="*/ 1 h 217"/>
                    <a:gd name="T16" fmla="*/ 1 w 468"/>
                    <a:gd name="T17" fmla="*/ 1 h 217"/>
                    <a:gd name="T18" fmla="*/ 3 w 468"/>
                    <a:gd name="T19" fmla="*/ 1 h 217"/>
                    <a:gd name="T20" fmla="*/ 5 w 468"/>
                    <a:gd name="T21" fmla="*/ 1 h 217"/>
                    <a:gd name="T22" fmla="*/ 6 w 468"/>
                    <a:gd name="T23" fmla="*/ 3 h 217"/>
                    <a:gd name="T24" fmla="*/ 8 w 468"/>
                    <a:gd name="T25" fmla="*/ 3 h 217"/>
                    <a:gd name="T26" fmla="*/ 7 w 468"/>
                    <a:gd name="T27" fmla="*/ 2 h 217"/>
                    <a:gd name="T28" fmla="*/ 7 w 468"/>
                    <a:gd name="T29" fmla="*/ 1 h 217"/>
                    <a:gd name="T30" fmla="*/ 7 w 468"/>
                    <a:gd name="T31" fmla="*/ 1 h 217"/>
                    <a:gd name="T32" fmla="*/ 8 w 468"/>
                    <a:gd name="T33" fmla="*/ 0 h 217"/>
                    <a:gd name="T34" fmla="*/ 9 w 468"/>
                    <a:gd name="T35" fmla="*/ 1 h 217"/>
                    <a:gd name="T36" fmla="*/ 8 w 468"/>
                    <a:gd name="T37" fmla="*/ 2 h 217"/>
                    <a:gd name="T38" fmla="*/ 9 w 468"/>
                    <a:gd name="T39" fmla="*/ 2 h 217"/>
                    <a:gd name="T40" fmla="*/ 9 w 468"/>
                    <a:gd name="T41" fmla="*/ 2 h 217"/>
                    <a:gd name="T42" fmla="*/ 10 w 468"/>
                    <a:gd name="T43" fmla="*/ 3 h 217"/>
                    <a:gd name="T44" fmla="*/ 10 w 468"/>
                    <a:gd name="T45" fmla="*/ 2 h 217"/>
                    <a:gd name="T46" fmla="*/ 11 w 468"/>
                    <a:gd name="T47" fmla="*/ 3 h 217"/>
                    <a:gd name="T48" fmla="*/ 11 w 468"/>
                    <a:gd name="T49" fmla="*/ 4 h 217"/>
                    <a:gd name="T50" fmla="*/ 8 w 468"/>
                    <a:gd name="T51" fmla="*/ 4 h 217"/>
                    <a:gd name="T52" fmla="*/ 5 w 468"/>
                    <a:gd name="T53" fmla="*/ 5 h 217"/>
                    <a:gd name="T54" fmla="*/ 3 w 468"/>
                    <a:gd name="T55" fmla="*/ 4 h 217"/>
                    <a:gd name="T56" fmla="*/ 6 w 468"/>
                    <a:gd name="T57" fmla="*/ 3 h 217"/>
                    <a:gd name="T58" fmla="*/ 3 w 468"/>
                    <a:gd name="T59" fmla="*/ 4 h 217"/>
                    <a:gd name="T60" fmla="*/ 4 w 468"/>
                    <a:gd name="T61" fmla="*/ 3 h 217"/>
                    <a:gd name="T62" fmla="*/ 3 w 468"/>
                    <a:gd name="T63" fmla="*/ 4 h 217"/>
                    <a:gd name="T64" fmla="*/ 1 w 468"/>
                    <a:gd name="T65" fmla="*/ 4 h 217"/>
                    <a:gd name="T66" fmla="*/ 0 w 468"/>
                    <a:gd name="T67" fmla="*/ 3 h 217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468"/>
                    <a:gd name="T103" fmla="*/ 0 h 217"/>
                    <a:gd name="T104" fmla="*/ 468 w 468"/>
                    <a:gd name="T105" fmla="*/ 217 h 217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468" h="217">
                      <a:moveTo>
                        <a:pt x="0" y="143"/>
                      </a:moveTo>
                      <a:lnTo>
                        <a:pt x="18" y="125"/>
                      </a:lnTo>
                      <a:lnTo>
                        <a:pt x="100" y="105"/>
                      </a:lnTo>
                      <a:lnTo>
                        <a:pt x="18" y="109"/>
                      </a:lnTo>
                      <a:lnTo>
                        <a:pt x="113" y="88"/>
                      </a:lnTo>
                      <a:lnTo>
                        <a:pt x="36" y="88"/>
                      </a:lnTo>
                      <a:lnTo>
                        <a:pt x="44" y="64"/>
                      </a:lnTo>
                      <a:lnTo>
                        <a:pt x="115" y="63"/>
                      </a:lnTo>
                      <a:lnTo>
                        <a:pt x="64" y="57"/>
                      </a:lnTo>
                      <a:lnTo>
                        <a:pt x="106" y="36"/>
                      </a:lnTo>
                      <a:lnTo>
                        <a:pt x="200" y="63"/>
                      </a:lnTo>
                      <a:lnTo>
                        <a:pt x="247" y="117"/>
                      </a:lnTo>
                      <a:lnTo>
                        <a:pt x="334" y="120"/>
                      </a:lnTo>
                      <a:lnTo>
                        <a:pt x="300" y="88"/>
                      </a:lnTo>
                      <a:lnTo>
                        <a:pt x="317" y="65"/>
                      </a:lnTo>
                      <a:lnTo>
                        <a:pt x="280" y="40"/>
                      </a:lnTo>
                      <a:lnTo>
                        <a:pt x="342" y="0"/>
                      </a:lnTo>
                      <a:lnTo>
                        <a:pt x="366" y="48"/>
                      </a:lnTo>
                      <a:lnTo>
                        <a:pt x="349" y="69"/>
                      </a:lnTo>
                      <a:lnTo>
                        <a:pt x="384" y="76"/>
                      </a:lnTo>
                      <a:lnTo>
                        <a:pt x="369" y="99"/>
                      </a:lnTo>
                      <a:lnTo>
                        <a:pt x="414" y="107"/>
                      </a:lnTo>
                      <a:lnTo>
                        <a:pt x="439" y="75"/>
                      </a:lnTo>
                      <a:lnTo>
                        <a:pt x="468" y="111"/>
                      </a:lnTo>
                      <a:lnTo>
                        <a:pt x="446" y="161"/>
                      </a:lnTo>
                      <a:lnTo>
                        <a:pt x="344" y="157"/>
                      </a:lnTo>
                      <a:lnTo>
                        <a:pt x="191" y="217"/>
                      </a:lnTo>
                      <a:lnTo>
                        <a:pt x="129" y="187"/>
                      </a:lnTo>
                      <a:lnTo>
                        <a:pt x="259" y="137"/>
                      </a:lnTo>
                      <a:lnTo>
                        <a:pt x="146" y="167"/>
                      </a:lnTo>
                      <a:lnTo>
                        <a:pt x="165" y="128"/>
                      </a:lnTo>
                      <a:lnTo>
                        <a:pt x="108" y="170"/>
                      </a:lnTo>
                      <a:lnTo>
                        <a:pt x="44" y="157"/>
                      </a:lnTo>
                      <a:lnTo>
                        <a:pt x="0" y="143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3" name="Freeform 262"/>
                <p:cNvSpPr>
                  <a:spLocks/>
                </p:cNvSpPr>
                <p:nvPr/>
              </p:nvSpPr>
              <p:spPr bwMode="auto">
                <a:xfrm>
                  <a:off x="1817" y="1788"/>
                  <a:ext cx="69" cy="38"/>
                </a:xfrm>
                <a:custGeom>
                  <a:avLst/>
                  <a:gdLst>
                    <a:gd name="T0" fmla="*/ 0 w 244"/>
                    <a:gd name="T1" fmla="*/ 0 h 134"/>
                    <a:gd name="T2" fmla="*/ 1 w 244"/>
                    <a:gd name="T3" fmla="*/ 1 h 134"/>
                    <a:gd name="T4" fmla="*/ 2 w 244"/>
                    <a:gd name="T5" fmla="*/ 1 h 134"/>
                    <a:gd name="T6" fmla="*/ 1 w 244"/>
                    <a:gd name="T7" fmla="*/ 1 h 134"/>
                    <a:gd name="T8" fmla="*/ 2 w 244"/>
                    <a:gd name="T9" fmla="*/ 2 h 134"/>
                    <a:gd name="T10" fmla="*/ 1 w 244"/>
                    <a:gd name="T11" fmla="*/ 2 h 134"/>
                    <a:gd name="T12" fmla="*/ 2 w 244"/>
                    <a:gd name="T13" fmla="*/ 2 h 134"/>
                    <a:gd name="T14" fmla="*/ 6 w 244"/>
                    <a:gd name="T15" fmla="*/ 3 h 134"/>
                    <a:gd name="T16" fmla="*/ 5 w 244"/>
                    <a:gd name="T17" fmla="*/ 1 h 134"/>
                    <a:gd name="T18" fmla="*/ 3 w 244"/>
                    <a:gd name="T19" fmla="*/ 0 h 134"/>
                    <a:gd name="T20" fmla="*/ 2 w 244"/>
                    <a:gd name="T21" fmla="*/ 1 h 134"/>
                    <a:gd name="T22" fmla="*/ 2 w 244"/>
                    <a:gd name="T23" fmla="*/ 0 h 134"/>
                    <a:gd name="T24" fmla="*/ 0 w 244"/>
                    <a:gd name="T25" fmla="*/ 0 h 134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244"/>
                    <a:gd name="T40" fmla="*/ 0 h 134"/>
                    <a:gd name="T41" fmla="*/ 244 w 244"/>
                    <a:gd name="T42" fmla="*/ 134 h 134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244" h="134">
                      <a:moveTo>
                        <a:pt x="0" y="0"/>
                      </a:moveTo>
                      <a:lnTo>
                        <a:pt x="22" y="48"/>
                      </a:lnTo>
                      <a:lnTo>
                        <a:pt x="79" y="48"/>
                      </a:lnTo>
                      <a:lnTo>
                        <a:pt x="59" y="60"/>
                      </a:lnTo>
                      <a:lnTo>
                        <a:pt x="75" y="76"/>
                      </a:lnTo>
                      <a:lnTo>
                        <a:pt x="23" y="83"/>
                      </a:lnTo>
                      <a:lnTo>
                        <a:pt x="107" y="100"/>
                      </a:lnTo>
                      <a:lnTo>
                        <a:pt x="244" y="134"/>
                      </a:lnTo>
                      <a:lnTo>
                        <a:pt x="221" y="58"/>
                      </a:lnTo>
                      <a:lnTo>
                        <a:pt x="123" y="11"/>
                      </a:lnTo>
                      <a:lnTo>
                        <a:pt x="93" y="31"/>
                      </a:lnTo>
                      <a:lnTo>
                        <a:pt x="85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4" name="Freeform 263"/>
                <p:cNvSpPr>
                  <a:spLocks/>
                </p:cNvSpPr>
                <p:nvPr/>
              </p:nvSpPr>
              <p:spPr bwMode="auto">
                <a:xfrm>
                  <a:off x="1848" y="1861"/>
                  <a:ext cx="56" cy="39"/>
                </a:xfrm>
                <a:custGeom>
                  <a:avLst/>
                  <a:gdLst>
                    <a:gd name="T0" fmla="*/ 0 w 195"/>
                    <a:gd name="T1" fmla="*/ 2 h 137"/>
                    <a:gd name="T2" fmla="*/ 1 w 195"/>
                    <a:gd name="T3" fmla="*/ 1 h 137"/>
                    <a:gd name="T4" fmla="*/ 1 w 195"/>
                    <a:gd name="T5" fmla="*/ 1 h 137"/>
                    <a:gd name="T6" fmla="*/ 0 w 195"/>
                    <a:gd name="T7" fmla="*/ 1 h 137"/>
                    <a:gd name="T8" fmla="*/ 1 w 195"/>
                    <a:gd name="T9" fmla="*/ 0 h 137"/>
                    <a:gd name="T10" fmla="*/ 2 w 195"/>
                    <a:gd name="T11" fmla="*/ 1 h 137"/>
                    <a:gd name="T12" fmla="*/ 1 w 195"/>
                    <a:gd name="T13" fmla="*/ 0 h 137"/>
                    <a:gd name="T14" fmla="*/ 4 w 195"/>
                    <a:gd name="T15" fmla="*/ 0 h 137"/>
                    <a:gd name="T16" fmla="*/ 5 w 195"/>
                    <a:gd name="T17" fmla="*/ 2 h 137"/>
                    <a:gd name="T18" fmla="*/ 4 w 195"/>
                    <a:gd name="T19" fmla="*/ 2 h 137"/>
                    <a:gd name="T20" fmla="*/ 4 w 195"/>
                    <a:gd name="T21" fmla="*/ 3 h 137"/>
                    <a:gd name="T22" fmla="*/ 2 w 195"/>
                    <a:gd name="T23" fmla="*/ 3 h 137"/>
                    <a:gd name="T24" fmla="*/ 2 w 195"/>
                    <a:gd name="T25" fmla="*/ 3 h 137"/>
                    <a:gd name="T26" fmla="*/ 2 w 195"/>
                    <a:gd name="T27" fmla="*/ 2 h 137"/>
                    <a:gd name="T28" fmla="*/ 3 w 195"/>
                    <a:gd name="T29" fmla="*/ 2 h 137"/>
                    <a:gd name="T30" fmla="*/ 0 w 195"/>
                    <a:gd name="T31" fmla="*/ 2 h 137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195"/>
                    <a:gd name="T49" fmla="*/ 0 h 137"/>
                    <a:gd name="T50" fmla="*/ 195 w 195"/>
                    <a:gd name="T51" fmla="*/ 137 h 137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195" h="137">
                      <a:moveTo>
                        <a:pt x="0" y="90"/>
                      </a:moveTo>
                      <a:lnTo>
                        <a:pt x="23" y="58"/>
                      </a:lnTo>
                      <a:lnTo>
                        <a:pt x="58" y="64"/>
                      </a:lnTo>
                      <a:lnTo>
                        <a:pt x="11" y="30"/>
                      </a:lnTo>
                      <a:lnTo>
                        <a:pt x="24" y="10"/>
                      </a:lnTo>
                      <a:lnTo>
                        <a:pt x="99" y="54"/>
                      </a:lnTo>
                      <a:lnTo>
                        <a:pt x="57" y="7"/>
                      </a:lnTo>
                      <a:lnTo>
                        <a:pt x="175" y="0"/>
                      </a:lnTo>
                      <a:lnTo>
                        <a:pt x="195" y="100"/>
                      </a:lnTo>
                      <a:lnTo>
                        <a:pt x="171" y="83"/>
                      </a:lnTo>
                      <a:lnTo>
                        <a:pt x="170" y="137"/>
                      </a:lnTo>
                      <a:lnTo>
                        <a:pt x="76" y="131"/>
                      </a:lnTo>
                      <a:lnTo>
                        <a:pt x="92" y="117"/>
                      </a:lnTo>
                      <a:lnTo>
                        <a:pt x="69" y="98"/>
                      </a:lnTo>
                      <a:lnTo>
                        <a:pt x="138" y="69"/>
                      </a:lnTo>
                      <a:lnTo>
                        <a:pt x="0" y="9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5" name="Freeform 264"/>
                <p:cNvSpPr>
                  <a:spLocks/>
                </p:cNvSpPr>
                <p:nvPr/>
              </p:nvSpPr>
              <p:spPr bwMode="auto">
                <a:xfrm>
                  <a:off x="1849" y="1929"/>
                  <a:ext cx="65" cy="61"/>
                </a:xfrm>
                <a:custGeom>
                  <a:avLst/>
                  <a:gdLst>
                    <a:gd name="T0" fmla="*/ 0 w 228"/>
                    <a:gd name="T1" fmla="*/ 3 h 214"/>
                    <a:gd name="T2" fmla="*/ 0 w 228"/>
                    <a:gd name="T3" fmla="*/ 2 h 214"/>
                    <a:gd name="T4" fmla="*/ 2 w 228"/>
                    <a:gd name="T5" fmla="*/ 2 h 214"/>
                    <a:gd name="T6" fmla="*/ 2 w 228"/>
                    <a:gd name="T7" fmla="*/ 1 h 214"/>
                    <a:gd name="T8" fmla="*/ 2 w 228"/>
                    <a:gd name="T9" fmla="*/ 1 h 214"/>
                    <a:gd name="T10" fmla="*/ 1 w 228"/>
                    <a:gd name="T11" fmla="*/ 1 h 214"/>
                    <a:gd name="T12" fmla="*/ 2 w 228"/>
                    <a:gd name="T13" fmla="*/ 1 h 214"/>
                    <a:gd name="T14" fmla="*/ 1 w 228"/>
                    <a:gd name="T15" fmla="*/ 0 h 214"/>
                    <a:gd name="T16" fmla="*/ 5 w 228"/>
                    <a:gd name="T17" fmla="*/ 0 h 214"/>
                    <a:gd name="T18" fmla="*/ 5 w 228"/>
                    <a:gd name="T19" fmla="*/ 1 h 214"/>
                    <a:gd name="T20" fmla="*/ 4 w 228"/>
                    <a:gd name="T21" fmla="*/ 2 h 214"/>
                    <a:gd name="T22" fmla="*/ 5 w 228"/>
                    <a:gd name="T23" fmla="*/ 2 h 214"/>
                    <a:gd name="T24" fmla="*/ 5 w 228"/>
                    <a:gd name="T25" fmla="*/ 4 h 214"/>
                    <a:gd name="T26" fmla="*/ 3 w 228"/>
                    <a:gd name="T27" fmla="*/ 5 h 214"/>
                    <a:gd name="T28" fmla="*/ 2 w 228"/>
                    <a:gd name="T29" fmla="*/ 4 h 214"/>
                    <a:gd name="T30" fmla="*/ 0 w 228"/>
                    <a:gd name="T31" fmla="*/ 3 h 214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228"/>
                    <a:gd name="T49" fmla="*/ 0 h 214"/>
                    <a:gd name="T50" fmla="*/ 228 w 228"/>
                    <a:gd name="T51" fmla="*/ 214 h 214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228" h="214">
                      <a:moveTo>
                        <a:pt x="0" y="107"/>
                      </a:moveTo>
                      <a:lnTo>
                        <a:pt x="14" y="80"/>
                      </a:lnTo>
                      <a:lnTo>
                        <a:pt x="87" y="95"/>
                      </a:lnTo>
                      <a:lnTo>
                        <a:pt x="77" y="62"/>
                      </a:lnTo>
                      <a:lnTo>
                        <a:pt x="95" y="64"/>
                      </a:lnTo>
                      <a:lnTo>
                        <a:pt x="45" y="45"/>
                      </a:lnTo>
                      <a:lnTo>
                        <a:pt x="72" y="35"/>
                      </a:lnTo>
                      <a:lnTo>
                        <a:pt x="47" y="18"/>
                      </a:lnTo>
                      <a:lnTo>
                        <a:pt x="196" y="0"/>
                      </a:lnTo>
                      <a:lnTo>
                        <a:pt x="200" y="46"/>
                      </a:lnTo>
                      <a:lnTo>
                        <a:pt x="155" y="84"/>
                      </a:lnTo>
                      <a:lnTo>
                        <a:pt x="219" y="95"/>
                      </a:lnTo>
                      <a:lnTo>
                        <a:pt x="228" y="173"/>
                      </a:lnTo>
                      <a:lnTo>
                        <a:pt x="132" y="214"/>
                      </a:lnTo>
                      <a:lnTo>
                        <a:pt x="87" y="154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6" name="Freeform 265"/>
                <p:cNvSpPr>
                  <a:spLocks/>
                </p:cNvSpPr>
                <p:nvPr/>
              </p:nvSpPr>
              <p:spPr bwMode="auto">
                <a:xfrm>
                  <a:off x="1895" y="1798"/>
                  <a:ext cx="39" cy="31"/>
                </a:xfrm>
                <a:custGeom>
                  <a:avLst/>
                  <a:gdLst>
                    <a:gd name="T0" fmla="*/ 0 w 136"/>
                    <a:gd name="T1" fmla="*/ 0 h 109"/>
                    <a:gd name="T2" fmla="*/ 0 w 136"/>
                    <a:gd name="T3" fmla="*/ 1 h 109"/>
                    <a:gd name="T4" fmla="*/ 1 w 136"/>
                    <a:gd name="T5" fmla="*/ 2 h 109"/>
                    <a:gd name="T6" fmla="*/ 1 w 136"/>
                    <a:gd name="T7" fmla="*/ 2 h 109"/>
                    <a:gd name="T8" fmla="*/ 1 w 136"/>
                    <a:gd name="T9" fmla="*/ 3 h 109"/>
                    <a:gd name="T10" fmla="*/ 3 w 136"/>
                    <a:gd name="T11" fmla="*/ 2 h 109"/>
                    <a:gd name="T12" fmla="*/ 3 w 136"/>
                    <a:gd name="T13" fmla="*/ 1 h 109"/>
                    <a:gd name="T14" fmla="*/ 0 w 136"/>
                    <a:gd name="T15" fmla="*/ 0 h 10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36"/>
                    <a:gd name="T25" fmla="*/ 0 h 109"/>
                    <a:gd name="T26" fmla="*/ 136 w 136"/>
                    <a:gd name="T27" fmla="*/ 109 h 109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36" h="109">
                      <a:moveTo>
                        <a:pt x="0" y="0"/>
                      </a:moveTo>
                      <a:lnTo>
                        <a:pt x="18" y="65"/>
                      </a:lnTo>
                      <a:lnTo>
                        <a:pt x="59" y="71"/>
                      </a:lnTo>
                      <a:lnTo>
                        <a:pt x="23" y="79"/>
                      </a:lnTo>
                      <a:lnTo>
                        <a:pt x="42" y="109"/>
                      </a:lnTo>
                      <a:lnTo>
                        <a:pt x="127" y="91"/>
                      </a:lnTo>
                      <a:lnTo>
                        <a:pt x="136" y="5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7" name="Freeform 266"/>
                <p:cNvSpPr>
                  <a:spLocks/>
                </p:cNvSpPr>
                <p:nvPr/>
              </p:nvSpPr>
              <p:spPr bwMode="auto">
                <a:xfrm>
                  <a:off x="1909" y="1846"/>
                  <a:ext cx="188" cy="69"/>
                </a:xfrm>
                <a:custGeom>
                  <a:avLst/>
                  <a:gdLst>
                    <a:gd name="T0" fmla="*/ 0 w 659"/>
                    <a:gd name="T1" fmla="*/ 1 h 241"/>
                    <a:gd name="T2" fmla="*/ 1 w 659"/>
                    <a:gd name="T3" fmla="*/ 0 h 241"/>
                    <a:gd name="T4" fmla="*/ 2 w 659"/>
                    <a:gd name="T5" fmla="*/ 0 h 241"/>
                    <a:gd name="T6" fmla="*/ 3 w 659"/>
                    <a:gd name="T7" fmla="*/ 1 h 241"/>
                    <a:gd name="T8" fmla="*/ 3 w 659"/>
                    <a:gd name="T9" fmla="*/ 1 h 241"/>
                    <a:gd name="T10" fmla="*/ 5 w 659"/>
                    <a:gd name="T11" fmla="*/ 1 h 241"/>
                    <a:gd name="T12" fmla="*/ 6 w 659"/>
                    <a:gd name="T13" fmla="*/ 1 h 241"/>
                    <a:gd name="T14" fmla="*/ 5 w 659"/>
                    <a:gd name="T15" fmla="*/ 1 h 241"/>
                    <a:gd name="T16" fmla="*/ 7 w 659"/>
                    <a:gd name="T17" fmla="*/ 2 h 241"/>
                    <a:gd name="T18" fmla="*/ 5 w 659"/>
                    <a:gd name="T19" fmla="*/ 2 h 241"/>
                    <a:gd name="T20" fmla="*/ 6 w 659"/>
                    <a:gd name="T21" fmla="*/ 3 h 241"/>
                    <a:gd name="T22" fmla="*/ 5 w 659"/>
                    <a:gd name="T23" fmla="*/ 3 h 241"/>
                    <a:gd name="T24" fmla="*/ 6 w 659"/>
                    <a:gd name="T25" fmla="*/ 3 h 241"/>
                    <a:gd name="T26" fmla="*/ 7 w 659"/>
                    <a:gd name="T27" fmla="*/ 4 h 241"/>
                    <a:gd name="T28" fmla="*/ 7 w 659"/>
                    <a:gd name="T29" fmla="*/ 3 h 241"/>
                    <a:gd name="T30" fmla="*/ 10 w 659"/>
                    <a:gd name="T31" fmla="*/ 4 h 241"/>
                    <a:gd name="T32" fmla="*/ 13 w 659"/>
                    <a:gd name="T33" fmla="*/ 3 h 241"/>
                    <a:gd name="T34" fmla="*/ 15 w 659"/>
                    <a:gd name="T35" fmla="*/ 4 h 241"/>
                    <a:gd name="T36" fmla="*/ 15 w 659"/>
                    <a:gd name="T37" fmla="*/ 5 h 241"/>
                    <a:gd name="T38" fmla="*/ 15 w 659"/>
                    <a:gd name="T39" fmla="*/ 5 h 241"/>
                    <a:gd name="T40" fmla="*/ 13 w 659"/>
                    <a:gd name="T41" fmla="*/ 6 h 241"/>
                    <a:gd name="T42" fmla="*/ 12 w 659"/>
                    <a:gd name="T43" fmla="*/ 5 h 241"/>
                    <a:gd name="T44" fmla="*/ 12 w 659"/>
                    <a:gd name="T45" fmla="*/ 5 h 241"/>
                    <a:gd name="T46" fmla="*/ 11 w 659"/>
                    <a:gd name="T47" fmla="*/ 5 h 241"/>
                    <a:gd name="T48" fmla="*/ 8 w 659"/>
                    <a:gd name="T49" fmla="*/ 6 h 241"/>
                    <a:gd name="T50" fmla="*/ 7 w 659"/>
                    <a:gd name="T51" fmla="*/ 5 h 241"/>
                    <a:gd name="T52" fmla="*/ 6 w 659"/>
                    <a:gd name="T53" fmla="*/ 5 h 241"/>
                    <a:gd name="T54" fmla="*/ 5 w 659"/>
                    <a:gd name="T55" fmla="*/ 5 h 241"/>
                    <a:gd name="T56" fmla="*/ 5 w 659"/>
                    <a:gd name="T57" fmla="*/ 5 h 241"/>
                    <a:gd name="T58" fmla="*/ 3 w 659"/>
                    <a:gd name="T59" fmla="*/ 2 h 241"/>
                    <a:gd name="T60" fmla="*/ 2 w 659"/>
                    <a:gd name="T61" fmla="*/ 2 h 241"/>
                    <a:gd name="T62" fmla="*/ 0 w 659"/>
                    <a:gd name="T63" fmla="*/ 1 h 241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w 659"/>
                    <a:gd name="T97" fmla="*/ 0 h 241"/>
                    <a:gd name="T98" fmla="*/ 659 w 659"/>
                    <a:gd name="T99" fmla="*/ 241 h 241"/>
                  </a:gdLst>
                  <a:ahLst/>
                  <a:cxnLst>
                    <a:cxn ang="T64">
                      <a:pos x="T0" y="T1"/>
                    </a:cxn>
                    <a:cxn ang="T65">
                      <a:pos x="T2" y="T3"/>
                    </a:cxn>
                    <a:cxn ang="T66">
                      <a:pos x="T4" y="T5"/>
                    </a:cxn>
                    <a:cxn ang="T67">
                      <a:pos x="T6" y="T7"/>
                    </a:cxn>
                    <a:cxn ang="T68">
                      <a:pos x="T8" y="T9"/>
                    </a:cxn>
                    <a:cxn ang="T69">
                      <a:pos x="T10" y="T11"/>
                    </a:cxn>
                    <a:cxn ang="T70">
                      <a:pos x="T12" y="T13"/>
                    </a:cxn>
                    <a:cxn ang="T71">
                      <a:pos x="T14" y="T15"/>
                    </a:cxn>
                    <a:cxn ang="T72">
                      <a:pos x="T16" y="T17"/>
                    </a:cxn>
                    <a:cxn ang="T73">
                      <a:pos x="T18" y="T19"/>
                    </a:cxn>
                    <a:cxn ang="T74">
                      <a:pos x="T20" y="T21"/>
                    </a:cxn>
                    <a:cxn ang="T75">
                      <a:pos x="T22" y="T23"/>
                    </a:cxn>
                    <a:cxn ang="T76">
                      <a:pos x="T24" y="T25"/>
                    </a:cxn>
                    <a:cxn ang="T77">
                      <a:pos x="T26" y="T27"/>
                    </a:cxn>
                    <a:cxn ang="T78">
                      <a:pos x="T28" y="T29"/>
                    </a:cxn>
                    <a:cxn ang="T79">
                      <a:pos x="T30" y="T31"/>
                    </a:cxn>
                    <a:cxn ang="T80">
                      <a:pos x="T32" y="T33"/>
                    </a:cxn>
                    <a:cxn ang="T81">
                      <a:pos x="T34" y="T35"/>
                    </a:cxn>
                    <a:cxn ang="T82">
                      <a:pos x="T36" y="T37"/>
                    </a:cxn>
                    <a:cxn ang="T83">
                      <a:pos x="T38" y="T39"/>
                    </a:cxn>
                    <a:cxn ang="T84">
                      <a:pos x="T40" y="T41"/>
                    </a:cxn>
                    <a:cxn ang="T85">
                      <a:pos x="T42" y="T43"/>
                    </a:cxn>
                    <a:cxn ang="T86">
                      <a:pos x="T44" y="T45"/>
                    </a:cxn>
                    <a:cxn ang="T87">
                      <a:pos x="T46" y="T47"/>
                    </a:cxn>
                    <a:cxn ang="T88">
                      <a:pos x="T48" y="T49"/>
                    </a:cxn>
                    <a:cxn ang="T89">
                      <a:pos x="T50" y="T51"/>
                    </a:cxn>
                    <a:cxn ang="T90">
                      <a:pos x="T52" y="T53"/>
                    </a:cxn>
                    <a:cxn ang="T91">
                      <a:pos x="T54" y="T55"/>
                    </a:cxn>
                    <a:cxn ang="T92">
                      <a:pos x="T56" y="T57"/>
                    </a:cxn>
                    <a:cxn ang="T93">
                      <a:pos x="T58" y="T59"/>
                    </a:cxn>
                    <a:cxn ang="T94">
                      <a:pos x="T60" y="T61"/>
                    </a:cxn>
                    <a:cxn ang="T95">
                      <a:pos x="T62" y="T63"/>
                    </a:cxn>
                  </a:cxnLst>
                  <a:rect l="T96" t="T97" r="T98" b="T99"/>
                  <a:pathLst>
                    <a:path w="659" h="241">
                      <a:moveTo>
                        <a:pt x="0" y="38"/>
                      </a:moveTo>
                      <a:lnTo>
                        <a:pt x="41" y="0"/>
                      </a:lnTo>
                      <a:lnTo>
                        <a:pt x="97" y="19"/>
                      </a:lnTo>
                      <a:lnTo>
                        <a:pt x="137" y="38"/>
                      </a:lnTo>
                      <a:lnTo>
                        <a:pt x="126" y="65"/>
                      </a:lnTo>
                      <a:lnTo>
                        <a:pt x="200" y="42"/>
                      </a:lnTo>
                      <a:lnTo>
                        <a:pt x="250" y="65"/>
                      </a:lnTo>
                      <a:lnTo>
                        <a:pt x="209" y="65"/>
                      </a:lnTo>
                      <a:lnTo>
                        <a:pt x="293" y="84"/>
                      </a:lnTo>
                      <a:lnTo>
                        <a:pt x="200" y="92"/>
                      </a:lnTo>
                      <a:lnTo>
                        <a:pt x="250" y="108"/>
                      </a:lnTo>
                      <a:lnTo>
                        <a:pt x="214" y="126"/>
                      </a:lnTo>
                      <a:lnTo>
                        <a:pt x="260" y="112"/>
                      </a:lnTo>
                      <a:lnTo>
                        <a:pt x="301" y="158"/>
                      </a:lnTo>
                      <a:lnTo>
                        <a:pt x="310" y="135"/>
                      </a:lnTo>
                      <a:lnTo>
                        <a:pt x="430" y="158"/>
                      </a:lnTo>
                      <a:lnTo>
                        <a:pt x="555" y="114"/>
                      </a:lnTo>
                      <a:lnTo>
                        <a:pt x="659" y="167"/>
                      </a:lnTo>
                      <a:lnTo>
                        <a:pt x="626" y="191"/>
                      </a:lnTo>
                      <a:lnTo>
                        <a:pt x="635" y="231"/>
                      </a:lnTo>
                      <a:lnTo>
                        <a:pt x="576" y="241"/>
                      </a:lnTo>
                      <a:lnTo>
                        <a:pt x="509" y="203"/>
                      </a:lnTo>
                      <a:lnTo>
                        <a:pt x="509" y="231"/>
                      </a:lnTo>
                      <a:lnTo>
                        <a:pt x="473" y="238"/>
                      </a:lnTo>
                      <a:lnTo>
                        <a:pt x="325" y="241"/>
                      </a:lnTo>
                      <a:lnTo>
                        <a:pt x="310" y="207"/>
                      </a:lnTo>
                      <a:lnTo>
                        <a:pt x="274" y="238"/>
                      </a:lnTo>
                      <a:lnTo>
                        <a:pt x="227" y="207"/>
                      </a:lnTo>
                      <a:lnTo>
                        <a:pt x="197" y="229"/>
                      </a:lnTo>
                      <a:lnTo>
                        <a:pt x="141" y="72"/>
                      </a:lnTo>
                      <a:lnTo>
                        <a:pt x="75" y="87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8" name="Freeform 267"/>
                <p:cNvSpPr>
                  <a:spLocks/>
                </p:cNvSpPr>
                <p:nvPr/>
              </p:nvSpPr>
              <p:spPr bwMode="auto">
                <a:xfrm>
                  <a:off x="1917" y="1728"/>
                  <a:ext cx="121" cy="92"/>
                </a:xfrm>
                <a:custGeom>
                  <a:avLst/>
                  <a:gdLst>
                    <a:gd name="T0" fmla="*/ 0 w 428"/>
                    <a:gd name="T1" fmla="*/ 2 h 323"/>
                    <a:gd name="T2" fmla="*/ 2 w 428"/>
                    <a:gd name="T3" fmla="*/ 2 h 323"/>
                    <a:gd name="T4" fmla="*/ 1 w 428"/>
                    <a:gd name="T5" fmla="*/ 1 h 323"/>
                    <a:gd name="T6" fmla="*/ 3 w 428"/>
                    <a:gd name="T7" fmla="*/ 1 h 323"/>
                    <a:gd name="T8" fmla="*/ 1 w 428"/>
                    <a:gd name="T9" fmla="*/ 0 h 323"/>
                    <a:gd name="T10" fmla="*/ 4 w 428"/>
                    <a:gd name="T11" fmla="*/ 1 h 323"/>
                    <a:gd name="T12" fmla="*/ 5 w 428"/>
                    <a:gd name="T13" fmla="*/ 2 h 323"/>
                    <a:gd name="T14" fmla="*/ 6 w 428"/>
                    <a:gd name="T15" fmla="*/ 2 h 323"/>
                    <a:gd name="T16" fmla="*/ 7 w 428"/>
                    <a:gd name="T17" fmla="*/ 3 h 323"/>
                    <a:gd name="T18" fmla="*/ 7 w 428"/>
                    <a:gd name="T19" fmla="*/ 2 h 323"/>
                    <a:gd name="T20" fmla="*/ 8 w 428"/>
                    <a:gd name="T21" fmla="*/ 2 h 323"/>
                    <a:gd name="T22" fmla="*/ 7 w 428"/>
                    <a:gd name="T23" fmla="*/ 3 h 323"/>
                    <a:gd name="T24" fmla="*/ 8 w 428"/>
                    <a:gd name="T25" fmla="*/ 3 h 323"/>
                    <a:gd name="T26" fmla="*/ 8 w 428"/>
                    <a:gd name="T27" fmla="*/ 4 h 323"/>
                    <a:gd name="T28" fmla="*/ 9 w 428"/>
                    <a:gd name="T29" fmla="*/ 4 h 323"/>
                    <a:gd name="T30" fmla="*/ 10 w 428"/>
                    <a:gd name="T31" fmla="*/ 5 h 323"/>
                    <a:gd name="T32" fmla="*/ 8 w 428"/>
                    <a:gd name="T33" fmla="*/ 5 h 323"/>
                    <a:gd name="T34" fmla="*/ 7 w 428"/>
                    <a:gd name="T35" fmla="*/ 6 h 323"/>
                    <a:gd name="T36" fmla="*/ 7 w 428"/>
                    <a:gd name="T37" fmla="*/ 5 h 323"/>
                    <a:gd name="T38" fmla="*/ 7 w 428"/>
                    <a:gd name="T39" fmla="*/ 7 h 323"/>
                    <a:gd name="T40" fmla="*/ 5 w 428"/>
                    <a:gd name="T41" fmla="*/ 6 h 323"/>
                    <a:gd name="T42" fmla="*/ 6 w 428"/>
                    <a:gd name="T43" fmla="*/ 7 h 323"/>
                    <a:gd name="T44" fmla="*/ 4 w 428"/>
                    <a:gd name="T45" fmla="*/ 7 h 323"/>
                    <a:gd name="T46" fmla="*/ 3 w 428"/>
                    <a:gd name="T47" fmla="*/ 7 h 323"/>
                    <a:gd name="T48" fmla="*/ 4 w 428"/>
                    <a:gd name="T49" fmla="*/ 7 h 323"/>
                    <a:gd name="T50" fmla="*/ 3 w 428"/>
                    <a:gd name="T51" fmla="*/ 7 h 323"/>
                    <a:gd name="T52" fmla="*/ 3 w 428"/>
                    <a:gd name="T53" fmla="*/ 6 h 323"/>
                    <a:gd name="T54" fmla="*/ 3 w 428"/>
                    <a:gd name="T55" fmla="*/ 6 h 323"/>
                    <a:gd name="T56" fmla="*/ 2 w 428"/>
                    <a:gd name="T57" fmla="*/ 5 h 323"/>
                    <a:gd name="T58" fmla="*/ 5 w 428"/>
                    <a:gd name="T59" fmla="*/ 5 h 323"/>
                    <a:gd name="T60" fmla="*/ 1 w 428"/>
                    <a:gd name="T61" fmla="*/ 5 h 323"/>
                    <a:gd name="T62" fmla="*/ 1 w 428"/>
                    <a:gd name="T63" fmla="*/ 4 h 323"/>
                    <a:gd name="T64" fmla="*/ 2 w 428"/>
                    <a:gd name="T65" fmla="*/ 4 h 323"/>
                    <a:gd name="T66" fmla="*/ 0 w 428"/>
                    <a:gd name="T67" fmla="*/ 3 h 323"/>
                    <a:gd name="T68" fmla="*/ 1 w 428"/>
                    <a:gd name="T69" fmla="*/ 3 h 323"/>
                    <a:gd name="T70" fmla="*/ 0 w 428"/>
                    <a:gd name="T71" fmla="*/ 3 h 323"/>
                    <a:gd name="T72" fmla="*/ 2 w 428"/>
                    <a:gd name="T73" fmla="*/ 3 h 323"/>
                    <a:gd name="T74" fmla="*/ 0 w 428"/>
                    <a:gd name="T75" fmla="*/ 2 h 323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w 428"/>
                    <a:gd name="T115" fmla="*/ 0 h 323"/>
                    <a:gd name="T116" fmla="*/ 428 w 428"/>
                    <a:gd name="T117" fmla="*/ 323 h 323"/>
                  </a:gdLst>
                  <a:ahLst/>
                  <a:cxnLst>
                    <a:cxn ang="T76">
                      <a:pos x="T0" y="T1"/>
                    </a:cxn>
                    <a:cxn ang="T77">
                      <a:pos x="T2" y="T3"/>
                    </a:cxn>
                    <a:cxn ang="T78">
                      <a:pos x="T4" y="T5"/>
                    </a:cxn>
                    <a:cxn ang="T79">
                      <a:pos x="T6" y="T7"/>
                    </a:cxn>
                    <a:cxn ang="T80">
                      <a:pos x="T8" y="T9"/>
                    </a:cxn>
                    <a:cxn ang="T81">
                      <a:pos x="T10" y="T11"/>
                    </a:cxn>
                    <a:cxn ang="T82">
                      <a:pos x="T12" y="T13"/>
                    </a:cxn>
                    <a:cxn ang="T83">
                      <a:pos x="T14" y="T15"/>
                    </a:cxn>
                    <a:cxn ang="T84">
                      <a:pos x="T16" y="T17"/>
                    </a:cxn>
                    <a:cxn ang="T85">
                      <a:pos x="T18" y="T19"/>
                    </a:cxn>
                    <a:cxn ang="T86">
                      <a:pos x="T20" y="T21"/>
                    </a:cxn>
                    <a:cxn ang="T87">
                      <a:pos x="T22" y="T23"/>
                    </a:cxn>
                    <a:cxn ang="T88">
                      <a:pos x="T24" y="T25"/>
                    </a:cxn>
                    <a:cxn ang="T89">
                      <a:pos x="T26" y="T27"/>
                    </a:cxn>
                    <a:cxn ang="T90">
                      <a:pos x="T28" y="T29"/>
                    </a:cxn>
                    <a:cxn ang="T91">
                      <a:pos x="T30" y="T31"/>
                    </a:cxn>
                    <a:cxn ang="T92">
                      <a:pos x="T32" y="T33"/>
                    </a:cxn>
                    <a:cxn ang="T93">
                      <a:pos x="T34" y="T35"/>
                    </a:cxn>
                    <a:cxn ang="T94">
                      <a:pos x="T36" y="T37"/>
                    </a:cxn>
                    <a:cxn ang="T95">
                      <a:pos x="T38" y="T39"/>
                    </a:cxn>
                    <a:cxn ang="T96">
                      <a:pos x="T40" y="T41"/>
                    </a:cxn>
                    <a:cxn ang="T97">
                      <a:pos x="T42" y="T43"/>
                    </a:cxn>
                    <a:cxn ang="T98">
                      <a:pos x="T44" y="T45"/>
                    </a:cxn>
                    <a:cxn ang="T99">
                      <a:pos x="T46" y="T47"/>
                    </a:cxn>
                    <a:cxn ang="T100">
                      <a:pos x="T48" y="T49"/>
                    </a:cxn>
                    <a:cxn ang="T101">
                      <a:pos x="T50" y="T51"/>
                    </a:cxn>
                    <a:cxn ang="T102">
                      <a:pos x="T52" y="T53"/>
                    </a:cxn>
                    <a:cxn ang="T103">
                      <a:pos x="T54" y="T55"/>
                    </a:cxn>
                    <a:cxn ang="T104">
                      <a:pos x="T56" y="T57"/>
                    </a:cxn>
                    <a:cxn ang="T105">
                      <a:pos x="T58" y="T59"/>
                    </a:cxn>
                    <a:cxn ang="T106">
                      <a:pos x="T60" y="T61"/>
                    </a:cxn>
                    <a:cxn ang="T107">
                      <a:pos x="T62" y="T63"/>
                    </a:cxn>
                    <a:cxn ang="T108">
                      <a:pos x="T64" y="T65"/>
                    </a:cxn>
                    <a:cxn ang="T109">
                      <a:pos x="T66" y="T67"/>
                    </a:cxn>
                    <a:cxn ang="T110">
                      <a:pos x="T68" y="T69"/>
                    </a:cxn>
                    <a:cxn ang="T111">
                      <a:pos x="T70" y="T71"/>
                    </a:cxn>
                    <a:cxn ang="T112">
                      <a:pos x="T72" y="T73"/>
                    </a:cxn>
                    <a:cxn ang="T113">
                      <a:pos x="T74" y="T75"/>
                    </a:cxn>
                  </a:cxnLst>
                  <a:rect l="T114" t="T115" r="T116" b="T117"/>
                  <a:pathLst>
                    <a:path w="428" h="323">
                      <a:moveTo>
                        <a:pt x="0" y="103"/>
                      </a:moveTo>
                      <a:lnTo>
                        <a:pt x="103" y="84"/>
                      </a:lnTo>
                      <a:lnTo>
                        <a:pt x="52" y="39"/>
                      </a:lnTo>
                      <a:lnTo>
                        <a:pt x="140" y="20"/>
                      </a:lnTo>
                      <a:lnTo>
                        <a:pt x="67" y="0"/>
                      </a:lnTo>
                      <a:lnTo>
                        <a:pt x="184" y="25"/>
                      </a:lnTo>
                      <a:lnTo>
                        <a:pt x="217" y="85"/>
                      </a:lnTo>
                      <a:lnTo>
                        <a:pt x="277" y="87"/>
                      </a:lnTo>
                      <a:lnTo>
                        <a:pt x="299" y="130"/>
                      </a:lnTo>
                      <a:lnTo>
                        <a:pt x="305" y="100"/>
                      </a:lnTo>
                      <a:lnTo>
                        <a:pt x="332" y="103"/>
                      </a:lnTo>
                      <a:lnTo>
                        <a:pt x="320" y="130"/>
                      </a:lnTo>
                      <a:lnTo>
                        <a:pt x="354" y="150"/>
                      </a:lnTo>
                      <a:lnTo>
                        <a:pt x="332" y="177"/>
                      </a:lnTo>
                      <a:lnTo>
                        <a:pt x="401" y="175"/>
                      </a:lnTo>
                      <a:lnTo>
                        <a:pt x="428" y="217"/>
                      </a:lnTo>
                      <a:lnTo>
                        <a:pt x="350" y="230"/>
                      </a:lnTo>
                      <a:lnTo>
                        <a:pt x="327" y="271"/>
                      </a:lnTo>
                      <a:lnTo>
                        <a:pt x="310" y="229"/>
                      </a:lnTo>
                      <a:lnTo>
                        <a:pt x="290" y="322"/>
                      </a:lnTo>
                      <a:lnTo>
                        <a:pt x="237" y="273"/>
                      </a:lnTo>
                      <a:lnTo>
                        <a:pt x="265" y="323"/>
                      </a:lnTo>
                      <a:lnTo>
                        <a:pt x="162" y="317"/>
                      </a:lnTo>
                      <a:lnTo>
                        <a:pt x="133" y="290"/>
                      </a:lnTo>
                      <a:lnTo>
                        <a:pt x="180" y="287"/>
                      </a:lnTo>
                      <a:lnTo>
                        <a:pt x="129" y="277"/>
                      </a:lnTo>
                      <a:lnTo>
                        <a:pt x="113" y="263"/>
                      </a:lnTo>
                      <a:lnTo>
                        <a:pt x="140" y="261"/>
                      </a:lnTo>
                      <a:lnTo>
                        <a:pt x="100" y="240"/>
                      </a:lnTo>
                      <a:lnTo>
                        <a:pt x="235" y="211"/>
                      </a:lnTo>
                      <a:lnTo>
                        <a:pt x="67" y="217"/>
                      </a:lnTo>
                      <a:lnTo>
                        <a:pt x="39" y="184"/>
                      </a:lnTo>
                      <a:lnTo>
                        <a:pt x="100" y="171"/>
                      </a:lnTo>
                      <a:lnTo>
                        <a:pt x="7" y="150"/>
                      </a:lnTo>
                      <a:lnTo>
                        <a:pt x="27" y="148"/>
                      </a:lnTo>
                      <a:lnTo>
                        <a:pt x="3" y="127"/>
                      </a:lnTo>
                      <a:lnTo>
                        <a:pt x="103" y="127"/>
                      </a:lnTo>
                      <a:lnTo>
                        <a:pt x="0" y="103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9" name="Freeform 268"/>
                <p:cNvSpPr>
                  <a:spLocks/>
                </p:cNvSpPr>
                <p:nvPr/>
              </p:nvSpPr>
              <p:spPr bwMode="auto">
                <a:xfrm>
                  <a:off x="1917" y="1886"/>
                  <a:ext cx="29" cy="24"/>
                </a:xfrm>
                <a:custGeom>
                  <a:avLst/>
                  <a:gdLst>
                    <a:gd name="T0" fmla="*/ 0 w 103"/>
                    <a:gd name="T1" fmla="*/ 1 h 82"/>
                    <a:gd name="T2" fmla="*/ 0 w 103"/>
                    <a:gd name="T3" fmla="*/ 0 h 82"/>
                    <a:gd name="T4" fmla="*/ 2 w 103"/>
                    <a:gd name="T5" fmla="*/ 0 h 82"/>
                    <a:gd name="T6" fmla="*/ 2 w 103"/>
                    <a:gd name="T7" fmla="*/ 2 h 82"/>
                    <a:gd name="T8" fmla="*/ 0 w 103"/>
                    <a:gd name="T9" fmla="*/ 1 h 8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3"/>
                    <a:gd name="T16" fmla="*/ 0 h 82"/>
                    <a:gd name="T17" fmla="*/ 103 w 103"/>
                    <a:gd name="T18" fmla="*/ 82 h 8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3" h="82">
                      <a:moveTo>
                        <a:pt x="0" y="55"/>
                      </a:moveTo>
                      <a:lnTo>
                        <a:pt x="18" y="0"/>
                      </a:lnTo>
                      <a:lnTo>
                        <a:pt x="86" y="16"/>
                      </a:lnTo>
                      <a:lnTo>
                        <a:pt x="103" y="82"/>
                      </a:lnTo>
                      <a:lnTo>
                        <a:pt x="0" y="5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20" name="Freeform 269"/>
                <p:cNvSpPr>
                  <a:spLocks/>
                </p:cNvSpPr>
                <p:nvPr/>
              </p:nvSpPr>
              <p:spPr bwMode="auto">
                <a:xfrm>
                  <a:off x="1918" y="1829"/>
                  <a:ext cx="32" cy="8"/>
                </a:xfrm>
                <a:custGeom>
                  <a:avLst/>
                  <a:gdLst>
                    <a:gd name="T0" fmla="*/ 0 w 116"/>
                    <a:gd name="T1" fmla="*/ 0 h 29"/>
                    <a:gd name="T2" fmla="*/ 1 w 116"/>
                    <a:gd name="T3" fmla="*/ 1 h 29"/>
                    <a:gd name="T4" fmla="*/ 2 w 116"/>
                    <a:gd name="T5" fmla="*/ 0 h 29"/>
                    <a:gd name="T6" fmla="*/ 1 w 116"/>
                    <a:gd name="T7" fmla="*/ 0 h 29"/>
                    <a:gd name="T8" fmla="*/ 0 w 116"/>
                    <a:gd name="T9" fmla="*/ 0 h 2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6"/>
                    <a:gd name="T16" fmla="*/ 0 h 29"/>
                    <a:gd name="T17" fmla="*/ 116 w 116"/>
                    <a:gd name="T18" fmla="*/ 29 h 2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6" h="29">
                      <a:moveTo>
                        <a:pt x="0" y="12"/>
                      </a:moveTo>
                      <a:lnTo>
                        <a:pt x="26" y="29"/>
                      </a:lnTo>
                      <a:lnTo>
                        <a:pt x="116" y="12"/>
                      </a:lnTo>
                      <a:lnTo>
                        <a:pt x="31" y="0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21" name="Freeform 270"/>
                <p:cNvSpPr>
                  <a:spLocks/>
                </p:cNvSpPr>
                <p:nvPr/>
              </p:nvSpPr>
              <p:spPr bwMode="auto">
                <a:xfrm>
                  <a:off x="1924" y="1925"/>
                  <a:ext cx="58" cy="50"/>
                </a:xfrm>
                <a:custGeom>
                  <a:avLst/>
                  <a:gdLst>
                    <a:gd name="T0" fmla="*/ 0 w 204"/>
                    <a:gd name="T1" fmla="*/ 1 h 172"/>
                    <a:gd name="T2" fmla="*/ 0 w 204"/>
                    <a:gd name="T3" fmla="*/ 3 h 172"/>
                    <a:gd name="T4" fmla="*/ 1 w 204"/>
                    <a:gd name="T5" fmla="*/ 3 h 172"/>
                    <a:gd name="T6" fmla="*/ 1 w 204"/>
                    <a:gd name="T7" fmla="*/ 4 h 172"/>
                    <a:gd name="T8" fmla="*/ 1 w 204"/>
                    <a:gd name="T9" fmla="*/ 4 h 172"/>
                    <a:gd name="T10" fmla="*/ 2 w 204"/>
                    <a:gd name="T11" fmla="*/ 3 h 172"/>
                    <a:gd name="T12" fmla="*/ 1 w 204"/>
                    <a:gd name="T13" fmla="*/ 3 h 172"/>
                    <a:gd name="T14" fmla="*/ 3 w 204"/>
                    <a:gd name="T15" fmla="*/ 3 h 172"/>
                    <a:gd name="T16" fmla="*/ 5 w 204"/>
                    <a:gd name="T17" fmla="*/ 0 h 172"/>
                    <a:gd name="T18" fmla="*/ 0 w 204"/>
                    <a:gd name="T19" fmla="*/ 0 h 172"/>
                    <a:gd name="T20" fmla="*/ 1 w 204"/>
                    <a:gd name="T21" fmla="*/ 1 h 172"/>
                    <a:gd name="T22" fmla="*/ 0 w 204"/>
                    <a:gd name="T23" fmla="*/ 1 h 172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204"/>
                    <a:gd name="T37" fmla="*/ 0 h 172"/>
                    <a:gd name="T38" fmla="*/ 204 w 204"/>
                    <a:gd name="T39" fmla="*/ 172 h 172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204" h="172">
                      <a:moveTo>
                        <a:pt x="0" y="30"/>
                      </a:moveTo>
                      <a:lnTo>
                        <a:pt x="3" y="107"/>
                      </a:lnTo>
                      <a:lnTo>
                        <a:pt x="28" y="123"/>
                      </a:lnTo>
                      <a:lnTo>
                        <a:pt x="21" y="168"/>
                      </a:lnTo>
                      <a:lnTo>
                        <a:pt x="48" y="172"/>
                      </a:lnTo>
                      <a:lnTo>
                        <a:pt x="81" y="134"/>
                      </a:lnTo>
                      <a:lnTo>
                        <a:pt x="48" y="107"/>
                      </a:lnTo>
                      <a:lnTo>
                        <a:pt x="131" y="107"/>
                      </a:lnTo>
                      <a:lnTo>
                        <a:pt x="204" y="12"/>
                      </a:lnTo>
                      <a:lnTo>
                        <a:pt x="15" y="0"/>
                      </a:lnTo>
                      <a:lnTo>
                        <a:pt x="38" y="31"/>
                      </a:lnTo>
                      <a:lnTo>
                        <a:pt x="0" y="3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22" name="Freeform 271"/>
                <p:cNvSpPr>
                  <a:spLocks/>
                </p:cNvSpPr>
                <p:nvPr/>
              </p:nvSpPr>
              <p:spPr bwMode="auto">
                <a:xfrm>
                  <a:off x="1963" y="1674"/>
                  <a:ext cx="334" cy="198"/>
                </a:xfrm>
                <a:custGeom>
                  <a:avLst/>
                  <a:gdLst>
                    <a:gd name="T0" fmla="*/ 1 w 1173"/>
                    <a:gd name="T1" fmla="*/ 4 h 695"/>
                    <a:gd name="T2" fmla="*/ 3 w 1173"/>
                    <a:gd name="T3" fmla="*/ 5 h 695"/>
                    <a:gd name="T4" fmla="*/ 7 w 1173"/>
                    <a:gd name="T5" fmla="*/ 5 h 695"/>
                    <a:gd name="T6" fmla="*/ 6 w 1173"/>
                    <a:gd name="T7" fmla="*/ 5 h 695"/>
                    <a:gd name="T8" fmla="*/ 5 w 1173"/>
                    <a:gd name="T9" fmla="*/ 6 h 695"/>
                    <a:gd name="T10" fmla="*/ 7 w 1173"/>
                    <a:gd name="T11" fmla="*/ 6 h 695"/>
                    <a:gd name="T12" fmla="*/ 11 w 1173"/>
                    <a:gd name="T13" fmla="*/ 5 h 695"/>
                    <a:gd name="T14" fmla="*/ 15 w 1173"/>
                    <a:gd name="T15" fmla="*/ 5 h 695"/>
                    <a:gd name="T16" fmla="*/ 11 w 1173"/>
                    <a:gd name="T17" fmla="*/ 8 h 695"/>
                    <a:gd name="T18" fmla="*/ 5 w 1173"/>
                    <a:gd name="T19" fmla="*/ 7 h 695"/>
                    <a:gd name="T20" fmla="*/ 5 w 1173"/>
                    <a:gd name="T21" fmla="*/ 8 h 695"/>
                    <a:gd name="T22" fmla="*/ 9 w 1173"/>
                    <a:gd name="T23" fmla="*/ 10 h 695"/>
                    <a:gd name="T24" fmla="*/ 6 w 1173"/>
                    <a:gd name="T25" fmla="*/ 10 h 695"/>
                    <a:gd name="T26" fmla="*/ 5 w 1173"/>
                    <a:gd name="T27" fmla="*/ 11 h 695"/>
                    <a:gd name="T28" fmla="*/ 7 w 1173"/>
                    <a:gd name="T29" fmla="*/ 11 h 695"/>
                    <a:gd name="T30" fmla="*/ 5 w 1173"/>
                    <a:gd name="T31" fmla="*/ 12 h 695"/>
                    <a:gd name="T32" fmla="*/ 6 w 1173"/>
                    <a:gd name="T33" fmla="*/ 13 h 695"/>
                    <a:gd name="T34" fmla="*/ 7 w 1173"/>
                    <a:gd name="T35" fmla="*/ 14 h 695"/>
                    <a:gd name="T36" fmla="*/ 5 w 1173"/>
                    <a:gd name="T37" fmla="*/ 14 h 695"/>
                    <a:gd name="T38" fmla="*/ 3 w 1173"/>
                    <a:gd name="T39" fmla="*/ 15 h 695"/>
                    <a:gd name="T40" fmla="*/ 6 w 1173"/>
                    <a:gd name="T41" fmla="*/ 16 h 695"/>
                    <a:gd name="T42" fmla="*/ 7 w 1173"/>
                    <a:gd name="T43" fmla="*/ 15 h 695"/>
                    <a:gd name="T44" fmla="*/ 9 w 1173"/>
                    <a:gd name="T45" fmla="*/ 15 h 695"/>
                    <a:gd name="T46" fmla="*/ 10 w 1173"/>
                    <a:gd name="T47" fmla="*/ 16 h 695"/>
                    <a:gd name="T48" fmla="*/ 11 w 1173"/>
                    <a:gd name="T49" fmla="*/ 15 h 695"/>
                    <a:gd name="T50" fmla="*/ 12 w 1173"/>
                    <a:gd name="T51" fmla="*/ 14 h 695"/>
                    <a:gd name="T52" fmla="*/ 14 w 1173"/>
                    <a:gd name="T53" fmla="*/ 12 h 695"/>
                    <a:gd name="T54" fmla="*/ 15 w 1173"/>
                    <a:gd name="T55" fmla="*/ 11 h 695"/>
                    <a:gd name="T56" fmla="*/ 15 w 1173"/>
                    <a:gd name="T57" fmla="*/ 10 h 695"/>
                    <a:gd name="T58" fmla="*/ 13 w 1173"/>
                    <a:gd name="T59" fmla="*/ 10 h 695"/>
                    <a:gd name="T60" fmla="*/ 13 w 1173"/>
                    <a:gd name="T61" fmla="*/ 9 h 695"/>
                    <a:gd name="T62" fmla="*/ 18 w 1173"/>
                    <a:gd name="T63" fmla="*/ 8 h 695"/>
                    <a:gd name="T64" fmla="*/ 19 w 1173"/>
                    <a:gd name="T65" fmla="*/ 7 h 695"/>
                    <a:gd name="T66" fmla="*/ 24 w 1173"/>
                    <a:gd name="T67" fmla="*/ 4 h 695"/>
                    <a:gd name="T68" fmla="*/ 20 w 1173"/>
                    <a:gd name="T69" fmla="*/ 4 h 695"/>
                    <a:gd name="T70" fmla="*/ 27 w 1173"/>
                    <a:gd name="T71" fmla="*/ 3 h 695"/>
                    <a:gd name="T72" fmla="*/ 25 w 1173"/>
                    <a:gd name="T73" fmla="*/ 1 h 695"/>
                    <a:gd name="T74" fmla="*/ 16 w 1173"/>
                    <a:gd name="T75" fmla="*/ 0 h 695"/>
                    <a:gd name="T76" fmla="*/ 15 w 1173"/>
                    <a:gd name="T77" fmla="*/ 0 h 695"/>
                    <a:gd name="T78" fmla="*/ 13 w 1173"/>
                    <a:gd name="T79" fmla="*/ 2 h 695"/>
                    <a:gd name="T80" fmla="*/ 10 w 1173"/>
                    <a:gd name="T81" fmla="*/ 1 h 695"/>
                    <a:gd name="T82" fmla="*/ 8 w 1173"/>
                    <a:gd name="T83" fmla="*/ 1 h 695"/>
                    <a:gd name="T84" fmla="*/ 9 w 1173"/>
                    <a:gd name="T85" fmla="*/ 3 h 695"/>
                    <a:gd name="T86" fmla="*/ 6 w 1173"/>
                    <a:gd name="T87" fmla="*/ 3 h 695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w 1173"/>
                    <a:gd name="T133" fmla="*/ 0 h 695"/>
                    <a:gd name="T134" fmla="*/ 1173 w 1173"/>
                    <a:gd name="T135" fmla="*/ 695 h 695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T132" t="T133" r="T134" b="T135"/>
                  <a:pathLst>
                    <a:path w="1173" h="695">
                      <a:moveTo>
                        <a:pt x="0" y="165"/>
                      </a:moveTo>
                      <a:lnTo>
                        <a:pt x="104" y="165"/>
                      </a:lnTo>
                      <a:lnTo>
                        <a:pt x="67" y="189"/>
                      </a:lnTo>
                      <a:lnTo>
                        <a:pt x="211" y="170"/>
                      </a:lnTo>
                      <a:lnTo>
                        <a:pt x="87" y="189"/>
                      </a:lnTo>
                      <a:lnTo>
                        <a:pt x="126" y="201"/>
                      </a:lnTo>
                      <a:lnTo>
                        <a:pt x="84" y="204"/>
                      </a:lnTo>
                      <a:lnTo>
                        <a:pt x="102" y="223"/>
                      </a:lnTo>
                      <a:lnTo>
                        <a:pt x="287" y="195"/>
                      </a:lnTo>
                      <a:lnTo>
                        <a:pt x="104" y="238"/>
                      </a:lnTo>
                      <a:lnTo>
                        <a:pt x="183" y="272"/>
                      </a:lnTo>
                      <a:lnTo>
                        <a:pt x="255" y="222"/>
                      </a:lnTo>
                      <a:lnTo>
                        <a:pt x="379" y="214"/>
                      </a:lnTo>
                      <a:lnTo>
                        <a:pt x="249" y="232"/>
                      </a:lnTo>
                      <a:lnTo>
                        <a:pt x="219" y="272"/>
                      </a:lnTo>
                      <a:lnTo>
                        <a:pt x="294" y="276"/>
                      </a:lnTo>
                      <a:lnTo>
                        <a:pt x="379" y="237"/>
                      </a:lnTo>
                      <a:lnTo>
                        <a:pt x="322" y="273"/>
                      </a:lnTo>
                      <a:lnTo>
                        <a:pt x="379" y="273"/>
                      </a:lnTo>
                      <a:lnTo>
                        <a:pt x="467" y="246"/>
                      </a:lnTo>
                      <a:lnTo>
                        <a:pt x="456" y="205"/>
                      </a:lnTo>
                      <a:lnTo>
                        <a:pt x="551" y="176"/>
                      </a:lnTo>
                      <a:lnTo>
                        <a:pt x="481" y="241"/>
                      </a:lnTo>
                      <a:lnTo>
                        <a:pt x="631" y="228"/>
                      </a:lnTo>
                      <a:lnTo>
                        <a:pt x="328" y="293"/>
                      </a:lnTo>
                      <a:lnTo>
                        <a:pt x="396" y="360"/>
                      </a:lnTo>
                      <a:lnTo>
                        <a:pt x="458" y="360"/>
                      </a:lnTo>
                      <a:lnTo>
                        <a:pt x="427" y="373"/>
                      </a:lnTo>
                      <a:lnTo>
                        <a:pt x="307" y="304"/>
                      </a:lnTo>
                      <a:lnTo>
                        <a:pt x="209" y="293"/>
                      </a:lnTo>
                      <a:lnTo>
                        <a:pt x="207" y="322"/>
                      </a:lnTo>
                      <a:lnTo>
                        <a:pt x="253" y="337"/>
                      </a:lnTo>
                      <a:lnTo>
                        <a:pt x="208" y="346"/>
                      </a:lnTo>
                      <a:lnTo>
                        <a:pt x="328" y="423"/>
                      </a:lnTo>
                      <a:lnTo>
                        <a:pt x="279" y="426"/>
                      </a:lnTo>
                      <a:lnTo>
                        <a:pt x="399" y="431"/>
                      </a:lnTo>
                      <a:lnTo>
                        <a:pt x="332" y="448"/>
                      </a:lnTo>
                      <a:lnTo>
                        <a:pt x="368" y="473"/>
                      </a:lnTo>
                      <a:lnTo>
                        <a:pt x="260" y="434"/>
                      </a:lnTo>
                      <a:lnTo>
                        <a:pt x="198" y="450"/>
                      </a:lnTo>
                      <a:lnTo>
                        <a:pt x="172" y="512"/>
                      </a:lnTo>
                      <a:lnTo>
                        <a:pt x="235" y="491"/>
                      </a:lnTo>
                      <a:lnTo>
                        <a:pt x="222" y="514"/>
                      </a:lnTo>
                      <a:lnTo>
                        <a:pt x="245" y="514"/>
                      </a:lnTo>
                      <a:lnTo>
                        <a:pt x="283" y="466"/>
                      </a:lnTo>
                      <a:lnTo>
                        <a:pt x="269" y="506"/>
                      </a:lnTo>
                      <a:lnTo>
                        <a:pt x="304" y="511"/>
                      </a:lnTo>
                      <a:lnTo>
                        <a:pt x="239" y="530"/>
                      </a:lnTo>
                      <a:lnTo>
                        <a:pt x="279" y="531"/>
                      </a:lnTo>
                      <a:lnTo>
                        <a:pt x="245" y="542"/>
                      </a:lnTo>
                      <a:lnTo>
                        <a:pt x="273" y="568"/>
                      </a:lnTo>
                      <a:lnTo>
                        <a:pt x="322" y="568"/>
                      </a:lnTo>
                      <a:lnTo>
                        <a:pt x="368" y="521"/>
                      </a:lnTo>
                      <a:lnTo>
                        <a:pt x="287" y="590"/>
                      </a:lnTo>
                      <a:lnTo>
                        <a:pt x="208" y="535"/>
                      </a:lnTo>
                      <a:lnTo>
                        <a:pt x="143" y="545"/>
                      </a:lnTo>
                      <a:lnTo>
                        <a:pt x="199" y="602"/>
                      </a:lnTo>
                      <a:lnTo>
                        <a:pt x="102" y="632"/>
                      </a:lnTo>
                      <a:lnTo>
                        <a:pt x="112" y="673"/>
                      </a:lnTo>
                      <a:lnTo>
                        <a:pt x="129" y="637"/>
                      </a:lnTo>
                      <a:lnTo>
                        <a:pt x="134" y="673"/>
                      </a:lnTo>
                      <a:lnTo>
                        <a:pt x="200" y="656"/>
                      </a:lnTo>
                      <a:lnTo>
                        <a:pt x="249" y="690"/>
                      </a:lnTo>
                      <a:lnTo>
                        <a:pt x="284" y="687"/>
                      </a:lnTo>
                      <a:lnTo>
                        <a:pt x="259" y="660"/>
                      </a:lnTo>
                      <a:lnTo>
                        <a:pt x="328" y="668"/>
                      </a:lnTo>
                      <a:lnTo>
                        <a:pt x="322" y="642"/>
                      </a:lnTo>
                      <a:lnTo>
                        <a:pt x="352" y="673"/>
                      </a:lnTo>
                      <a:lnTo>
                        <a:pt x="371" y="667"/>
                      </a:lnTo>
                      <a:lnTo>
                        <a:pt x="360" y="648"/>
                      </a:lnTo>
                      <a:lnTo>
                        <a:pt x="417" y="667"/>
                      </a:lnTo>
                      <a:lnTo>
                        <a:pt x="418" y="695"/>
                      </a:lnTo>
                      <a:lnTo>
                        <a:pt x="517" y="667"/>
                      </a:lnTo>
                      <a:lnTo>
                        <a:pt x="536" y="627"/>
                      </a:lnTo>
                      <a:lnTo>
                        <a:pt x="489" y="637"/>
                      </a:lnTo>
                      <a:lnTo>
                        <a:pt x="489" y="598"/>
                      </a:lnTo>
                      <a:lnTo>
                        <a:pt x="379" y="596"/>
                      </a:lnTo>
                      <a:lnTo>
                        <a:pt x="526" y="588"/>
                      </a:lnTo>
                      <a:lnTo>
                        <a:pt x="549" y="560"/>
                      </a:lnTo>
                      <a:lnTo>
                        <a:pt x="526" y="526"/>
                      </a:lnTo>
                      <a:lnTo>
                        <a:pt x="610" y="530"/>
                      </a:lnTo>
                      <a:lnTo>
                        <a:pt x="628" y="514"/>
                      </a:lnTo>
                      <a:lnTo>
                        <a:pt x="571" y="506"/>
                      </a:lnTo>
                      <a:lnTo>
                        <a:pt x="647" y="500"/>
                      </a:lnTo>
                      <a:lnTo>
                        <a:pt x="597" y="477"/>
                      </a:lnTo>
                      <a:lnTo>
                        <a:pt x="656" y="462"/>
                      </a:lnTo>
                      <a:lnTo>
                        <a:pt x="653" y="444"/>
                      </a:lnTo>
                      <a:lnTo>
                        <a:pt x="543" y="434"/>
                      </a:lnTo>
                      <a:lnTo>
                        <a:pt x="605" y="418"/>
                      </a:lnTo>
                      <a:lnTo>
                        <a:pt x="541" y="414"/>
                      </a:lnTo>
                      <a:lnTo>
                        <a:pt x="656" y="426"/>
                      </a:lnTo>
                      <a:lnTo>
                        <a:pt x="660" y="407"/>
                      </a:lnTo>
                      <a:lnTo>
                        <a:pt x="541" y="400"/>
                      </a:lnTo>
                      <a:lnTo>
                        <a:pt x="700" y="373"/>
                      </a:lnTo>
                      <a:lnTo>
                        <a:pt x="654" y="349"/>
                      </a:lnTo>
                      <a:lnTo>
                        <a:pt x="774" y="360"/>
                      </a:lnTo>
                      <a:lnTo>
                        <a:pt x="808" y="322"/>
                      </a:lnTo>
                      <a:lnTo>
                        <a:pt x="751" y="319"/>
                      </a:lnTo>
                      <a:lnTo>
                        <a:pt x="825" y="316"/>
                      </a:lnTo>
                      <a:lnTo>
                        <a:pt x="817" y="287"/>
                      </a:lnTo>
                      <a:lnTo>
                        <a:pt x="853" y="293"/>
                      </a:lnTo>
                      <a:lnTo>
                        <a:pt x="1050" y="178"/>
                      </a:lnTo>
                      <a:lnTo>
                        <a:pt x="833" y="220"/>
                      </a:lnTo>
                      <a:lnTo>
                        <a:pt x="952" y="170"/>
                      </a:lnTo>
                      <a:lnTo>
                        <a:pt x="879" y="176"/>
                      </a:lnTo>
                      <a:lnTo>
                        <a:pt x="863" y="153"/>
                      </a:lnTo>
                      <a:lnTo>
                        <a:pt x="998" y="165"/>
                      </a:lnTo>
                      <a:lnTo>
                        <a:pt x="1173" y="107"/>
                      </a:lnTo>
                      <a:lnTo>
                        <a:pt x="1171" y="78"/>
                      </a:lnTo>
                      <a:lnTo>
                        <a:pt x="1099" y="78"/>
                      </a:lnTo>
                      <a:lnTo>
                        <a:pt x="1082" y="28"/>
                      </a:lnTo>
                      <a:lnTo>
                        <a:pt x="879" y="51"/>
                      </a:lnTo>
                      <a:lnTo>
                        <a:pt x="964" y="19"/>
                      </a:lnTo>
                      <a:lnTo>
                        <a:pt x="699" y="0"/>
                      </a:lnTo>
                      <a:lnTo>
                        <a:pt x="677" y="24"/>
                      </a:lnTo>
                      <a:lnTo>
                        <a:pt x="698" y="36"/>
                      </a:lnTo>
                      <a:lnTo>
                        <a:pt x="647" y="13"/>
                      </a:lnTo>
                      <a:lnTo>
                        <a:pt x="528" y="15"/>
                      </a:lnTo>
                      <a:lnTo>
                        <a:pt x="613" y="62"/>
                      </a:lnTo>
                      <a:lnTo>
                        <a:pt x="582" y="78"/>
                      </a:lnTo>
                      <a:lnTo>
                        <a:pt x="541" y="27"/>
                      </a:lnTo>
                      <a:lnTo>
                        <a:pt x="430" y="23"/>
                      </a:lnTo>
                      <a:lnTo>
                        <a:pt x="451" y="44"/>
                      </a:lnTo>
                      <a:lnTo>
                        <a:pt x="369" y="36"/>
                      </a:lnTo>
                      <a:lnTo>
                        <a:pt x="411" y="70"/>
                      </a:lnTo>
                      <a:lnTo>
                        <a:pt x="343" y="50"/>
                      </a:lnTo>
                      <a:lnTo>
                        <a:pt x="366" y="70"/>
                      </a:lnTo>
                      <a:lnTo>
                        <a:pt x="326" y="78"/>
                      </a:lnTo>
                      <a:lnTo>
                        <a:pt x="411" y="123"/>
                      </a:lnTo>
                      <a:lnTo>
                        <a:pt x="227" y="72"/>
                      </a:lnTo>
                      <a:lnTo>
                        <a:pt x="182" y="108"/>
                      </a:lnTo>
                      <a:lnTo>
                        <a:pt x="254" y="126"/>
                      </a:lnTo>
                      <a:lnTo>
                        <a:pt x="134" y="112"/>
                      </a:lnTo>
                      <a:lnTo>
                        <a:pt x="0" y="16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23" name="Freeform 272"/>
                <p:cNvSpPr>
                  <a:spLocks/>
                </p:cNvSpPr>
                <p:nvPr/>
              </p:nvSpPr>
              <p:spPr bwMode="auto">
                <a:xfrm>
                  <a:off x="1984" y="1930"/>
                  <a:ext cx="312" cy="257"/>
                </a:xfrm>
                <a:custGeom>
                  <a:avLst/>
                  <a:gdLst>
                    <a:gd name="T0" fmla="*/ 0 w 1094"/>
                    <a:gd name="T1" fmla="*/ 2 h 902"/>
                    <a:gd name="T2" fmla="*/ 3 w 1094"/>
                    <a:gd name="T3" fmla="*/ 0 h 902"/>
                    <a:gd name="T4" fmla="*/ 3 w 1094"/>
                    <a:gd name="T5" fmla="*/ 2 h 902"/>
                    <a:gd name="T6" fmla="*/ 4 w 1094"/>
                    <a:gd name="T7" fmla="*/ 5 h 902"/>
                    <a:gd name="T8" fmla="*/ 5 w 1094"/>
                    <a:gd name="T9" fmla="*/ 5 h 902"/>
                    <a:gd name="T10" fmla="*/ 4 w 1094"/>
                    <a:gd name="T11" fmla="*/ 4 h 902"/>
                    <a:gd name="T12" fmla="*/ 4 w 1094"/>
                    <a:gd name="T13" fmla="*/ 2 h 902"/>
                    <a:gd name="T14" fmla="*/ 4 w 1094"/>
                    <a:gd name="T15" fmla="*/ 1 h 902"/>
                    <a:gd name="T16" fmla="*/ 4 w 1094"/>
                    <a:gd name="T17" fmla="*/ 1 h 902"/>
                    <a:gd name="T18" fmla="*/ 7 w 1094"/>
                    <a:gd name="T19" fmla="*/ 0 h 902"/>
                    <a:gd name="T20" fmla="*/ 8 w 1094"/>
                    <a:gd name="T21" fmla="*/ 1 h 902"/>
                    <a:gd name="T22" fmla="*/ 8 w 1094"/>
                    <a:gd name="T23" fmla="*/ 4 h 902"/>
                    <a:gd name="T24" fmla="*/ 10 w 1094"/>
                    <a:gd name="T25" fmla="*/ 3 h 902"/>
                    <a:gd name="T26" fmla="*/ 13 w 1094"/>
                    <a:gd name="T27" fmla="*/ 3 h 902"/>
                    <a:gd name="T28" fmla="*/ 13 w 1094"/>
                    <a:gd name="T29" fmla="*/ 4 h 902"/>
                    <a:gd name="T30" fmla="*/ 14 w 1094"/>
                    <a:gd name="T31" fmla="*/ 5 h 902"/>
                    <a:gd name="T32" fmla="*/ 15 w 1094"/>
                    <a:gd name="T33" fmla="*/ 4 h 902"/>
                    <a:gd name="T34" fmla="*/ 17 w 1094"/>
                    <a:gd name="T35" fmla="*/ 5 h 902"/>
                    <a:gd name="T36" fmla="*/ 17 w 1094"/>
                    <a:gd name="T37" fmla="*/ 5 h 902"/>
                    <a:gd name="T38" fmla="*/ 18 w 1094"/>
                    <a:gd name="T39" fmla="*/ 6 h 902"/>
                    <a:gd name="T40" fmla="*/ 19 w 1094"/>
                    <a:gd name="T41" fmla="*/ 6 h 902"/>
                    <a:gd name="T42" fmla="*/ 19 w 1094"/>
                    <a:gd name="T43" fmla="*/ 7 h 902"/>
                    <a:gd name="T44" fmla="*/ 19 w 1094"/>
                    <a:gd name="T45" fmla="*/ 7 h 902"/>
                    <a:gd name="T46" fmla="*/ 19 w 1094"/>
                    <a:gd name="T47" fmla="*/ 8 h 902"/>
                    <a:gd name="T48" fmla="*/ 19 w 1094"/>
                    <a:gd name="T49" fmla="*/ 9 h 902"/>
                    <a:gd name="T50" fmla="*/ 19 w 1094"/>
                    <a:gd name="T51" fmla="*/ 10 h 902"/>
                    <a:gd name="T52" fmla="*/ 23 w 1094"/>
                    <a:gd name="T53" fmla="*/ 11 h 902"/>
                    <a:gd name="T54" fmla="*/ 24 w 1094"/>
                    <a:gd name="T55" fmla="*/ 12 h 902"/>
                    <a:gd name="T56" fmla="*/ 25 w 1094"/>
                    <a:gd name="T57" fmla="*/ 13 h 902"/>
                    <a:gd name="T58" fmla="*/ 25 w 1094"/>
                    <a:gd name="T59" fmla="*/ 14 h 902"/>
                    <a:gd name="T60" fmla="*/ 25 w 1094"/>
                    <a:gd name="T61" fmla="*/ 15 h 902"/>
                    <a:gd name="T62" fmla="*/ 23 w 1094"/>
                    <a:gd name="T63" fmla="*/ 16 h 902"/>
                    <a:gd name="T64" fmla="*/ 19 w 1094"/>
                    <a:gd name="T65" fmla="*/ 14 h 902"/>
                    <a:gd name="T66" fmla="*/ 20 w 1094"/>
                    <a:gd name="T67" fmla="*/ 15 h 902"/>
                    <a:gd name="T68" fmla="*/ 21 w 1094"/>
                    <a:gd name="T69" fmla="*/ 16 h 902"/>
                    <a:gd name="T70" fmla="*/ 22 w 1094"/>
                    <a:gd name="T71" fmla="*/ 17 h 902"/>
                    <a:gd name="T72" fmla="*/ 23 w 1094"/>
                    <a:gd name="T73" fmla="*/ 20 h 902"/>
                    <a:gd name="T74" fmla="*/ 21 w 1094"/>
                    <a:gd name="T75" fmla="*/ 21 h 902"/>
                    <a:gd name="T76" fmla="*/ 16 w 1094"/>
                    <a:gd name="T77" fmla="*/ 18 h 902"/>
                    <a:gd name="T78" fmla="*/ 15 w 1094"/>
                    <a:gd name="T79" fmla="*/ 18 h 902"/>
                    <a:gd name="T80" fmla="*/ 14 w 1094"/>
                    <a:gd name="T81" fmla="*/ 16 h 902"/>
                    <a:gd name="T82" fmla="*/ 13 w 1094"/>
                    <a:gd name="T83" fmla="*/ 17 h 902"/>
                    <a:gd name="T84" fmla="*/ 11 w 1094"/>
                    <a:gd name="T85" fmla="*/ 17 h 902"/>
                    <a:gd name="T86" fmla="*/ 15 w 1094"/>
                    <a:gd name="T87" fmla="*/ 15 h 902"/>
                    <a:gd name="T88" fmla="*/ 16 w 1094"/>
                    <a:gd name="T89" fmla="*/ 12 h 902"/>
                    <a:gd name="T90" fmla="*/ 13 w 1094"/>
                    <a:gd name="T91" fmla="*/ 9 h 902"/>
                    <a:gd name="T92" fmla="*/ 12 w 1094"/>
                    <a:gd name="T93" fmla="*/ 10 h 902"/>
                    <a:gd name="T94" fmla="*/ 13 w 1094"/>
                    <a:gd name="T95" fmla="*/ 9 h 902"/>
                    <a:gd name="T96" fmla="*/ 11 w 1094"/>
                    <a:gd name="T97" fmla="*/ 7 h 902"/>
                    <a:gd name="T98" fmla="*/ 10 w 1094"/>
                    <a:gd name="T99" fmla="*/ 7 h 902"/>
                    <a:gd name="T100" fmla="*/ 8 w 1094"/>
                    <a:gd name="T101" fmla="*/ 8 h 902"/>
                    <a:gd name="T102" fmla="*/ 1 w 1094"/>
                    <a:gd name="T103" fmla="*/ 5 h 902"/>
                    <a:gd name="T104" fmla="*/ 0 w 1094"/>
                    <a:gd name="T105" fmla="*/ 5 h 90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094"/>
                    <a:gd name="T160" fmla="*/ 0 h 902"/>
                    <a:gd name="T161" fmla="*/ 1094 w 1094"/>
                    <a:gd name="T162" fmla="*/ 902 h 90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094" h="902">
                      <a:moveTo>
                        <a:pt x="0" y="202"/>
                      </a:moveTo>
                      <a:lnTo>
                        <a:pt x="9" y="103"/>
                      </a:lnTo>
                      <a:lnTo>
                        <a:pt x="54" y="31"/>
                      </a:lnTo>
                      <a:lnTo>
                        <a:pt x="130" y="0"/>
                      </a:lnTo>
                      <a:lnTo>
                        <a:pt x="191" y="14"/>
                      </a:lnTo>
                      <a:lnTo>
                        <a:pt x="125" y="103"/>
                      </a:lnTo>
                      <a:lnTo>
                        <a:pt x="144" y="158"/>
                      </a:lnTo>
                      <a:lnTo>
                        <a:pt x="191" y="212"/>
                      </a:lnTo>
                      <a:lnTo>
                        <a:pt x="130" y="231"/>
                      </a:lnTo>
                      <a:lnTo>
                        <a:pt x="195" y="230"/>
                      </a:lnTo>
                      <a:lnTo>
                        <a:pt x="204" y="184"/>
                      </a:lnTo>
                      <a:lnTo>
                        <a:pt x="155" y="156"/>
                      </a:lnTo>
                      <a:lnTo>
                        <a:pt x="195" y="123"/>
                      </a:lnTo>
                      <a:lnTo>
                        <a:pt x="166" y="78"/>
                      </a:lnTo>
                      <a:lnTo>
                        <a:pt x="229" y="89"/>
                      </a:lnTo>
                      <a:lnTo>
                        <a:pt x="170" y="68"/>
                      </a:lnTo>
                      <a:lnTo>
                        <a:pt x="236" y="73"/>
                      </a:lnTo>
                      <a:lnTo>
                        <a:pt x="190" y="42"/>
                      </a:lnTo>
                      <a:lnTo>
                        <a:pt x="242" y="43"/>
                      </a:lnTo>
                      <a:lnTo>
                        <a:pt x="279" y="14"/>
                      </a:lnTo>
                      <a:lnTo>
                        <a:pt x="324" y="11"/>
                      </a:lnTo>
                      <a:lnTo>
                        <a:pt x="326" y="51"/>
                      </a:lnTo>
                      <a:lnTo>
                        <a:pt x="358" y="68"/>
                      </a:lnTo>
                      <a:lnTo>
                        <a:pt x="348" y="158"/>
                      </a:lnTo>
                      <a:lnTo>
                        <a:pt x="392" y="115"/>
                      </a:lnTo>
                      <a:lnTo>
                        <a:pt x="414" y="134"/>
                      </a:lnTo>
                      <a:lnTo>
                        <a:pt x="476" y="91"/>
                      </a:lnTo>
                      <a:lnTo>
                        <a:pt x="564" y="115"/>
                      </a:lnTo>
                      <a:lnTo>
                        <a:pt x="603" y="158"/>
                      </a:lnTo>
                      <a:lnTo>
                        <a:pt x="575" y="184"/>
                      </a:lnTo>
                      <a:lnTo>
                        <a:pt x="630" y="173"/>
                      </a:lnTo>
                      <a:lnTo>
                        <a:pt x="614" y="199"/>
                      </a:lnTo>
                      <a:lnTo>
                        <a:pt x="646" y="212"/>
                      </a:lnTo>
                      <a:lnTo>
                        <a:pt x="671" y="180"/>
                      </a:lnTo>
                      <a:lnTo>
                        <a:pt x="711" y="196"/>
                      </a:lnTo>
                      <a:lnTo>
                        <a:pt x="724" y="222"/>
                      </a:lnTo>
                      <a:lnTo>
                        <a:pt x="690" y="230"/>
                      </a:lnTo>
                      <a:lnTo>
                        <a:pt x="742" y="230"/>
                      </a:lnTo>
                      <a:lnTo>
                        <a:pt x="733" y="265"/>
                      </a:lnTo>
                      <a:lnTo>
                        <a:pt x="772" y="246"/>
                      </a:lnTo>
                      <a:lnTo>
                        <a:pt x="748" y="276"/>
                      </a:lnTo>
                      <a:lnTo>
                        <a:pt x="826" y="268"/>
                      </a:lnTo>
                      <a:lnTo>
                        <a:pt x="782" y="299"/>
                      </a:lnTo>
                      <a:lnTo>
                        <a:pt x="820" y="299"/>
                      </a:lnTo>
                      <a:lnTo>
                        <a:pt x="804" y="321"/>
                      </a:lnTo>
                      <a:lnTo>
                        <a:pt x="838" y="291"/>
                      </a:lnTo>
                      <a:lnTo>
                        <a:pt x="874" y="322"/>
                      </a:lnTo>
                      <a:lnTo>
                        <a:pt x="810" y="348"/>
                      </a:lnTo>
                      <a:lnTo>
                        <a:pt x="900" y="371"/>
                      </a:lnTo>
                      <a:lnTo>
                        <a:pt x="825" y="379"/>
                      </a:lnTo>
                      <a:lnTo>
                        <a:pt x="853" y="391"/>
                      </a:lnTo>
                      <a:lnTo>
                        <a:pt x="829" y="419"/>
                      </a:lnTo>
                      <a:lnTo>
                        <a:pt x="921" y="473"/>
                      </a:lnTo>
                      <a:lnTo>
                        <a:pt x="968" y="464"/>
                      </a:lnTo>
                      <a:lnTo>
                        <a:pt x="986" y="529"/>
                      </a:lnTo>
                      <a:lnTo>
                        <a:pt x="1031" y="523"/>
                      </a:lnTo>
                      <a:lnTo>
                        <a:pt x="1029" y="551"/>
                      </a:lnTo>
                      <a:lnTo>
                        <a:pt x="1094" y="565"/>
                      </a:lnTo>
                      <a:lnTo>
                        <a:pt x="1086" y="599"/>
                      </a:lnTo>
                      <a:lnTo>
                        <a:pt x="1053" y="594"/>
                      </a:lnTo>
                      <a:lnTo>
                        <a:pt x="1068" y="614"/>
                      </a:lnTo>
                      <a:lnTo>
                        <a:pt x="1052" y="647"/>
                      </a:lnTo>
                      <a:lnTo>
                        <a:pt x="1020" y="632"/>
                      </a:lnTo>
                      <a:lnTo>
                        <a:pt x="1013" y="697"/>
                      </a:lnTo>
                      <a:lnTo>
                        <a:pt x="888" y="578"/>
                      </a:lnTo>
                      <a:lnTo>
                        <a:pt x="842" y="588"/>
                      </a:lnTo>
                      <a:lnTo>
                        <a:pt x="874" y="618"/>
                      </a:lnTo>
                      <a:lnTo>
                        <a:pt x="849" y="647"/>
                      </a:lnTo>
                      <a:lnTo>
                        <a:pt x="868" y="645"/>
                      </a:lnTo>
                      <a:lnTo>
                        <a:pt x="895" y="703"/>
                      </a:lnTo>
                      <a:lnTo>
                        <a:pt x="956" y="717"/>
                      </a:lnTo>
                      <a:lnTo>
                        <a:pt x="950" y="751"/>
                      </a:lnTo>
                      <a:lnTo>
                        <a:pt x="983" y="778"/>
                      </a:lnTo>
                      <a:lnTo>
                        <a:pt x="969" y="858"/>
                      </a:lnTo>
                      <a:lnTo>
                        <a:pt x="810" y="775"/>
                      </a:lnTo>
                      <a:lnTo>
                        <a:pt x="916" y="902"/>
                      </a:lnTo>
                      <a:lnTo>
                        <a:pt x="719" y="832"/>
                      </a:lnTo>
                      <a:lnTo>
                        <a:pt x="691" y="789"/>
                      </a:lnTo>
                      <a:lnTo>
                        <a:pt x="718" y="785"/>
                      </a:lnTo>
                      <a:lnTo>
                        <a:pt x="654" y="762"/>
                      </a:lnTo>
                      <a:lnTo>
                        <a:pt x="635" y="713"/>
                      </a:lnTo>
                      <a:lnTo>
                        <a:pt x="584" y="697"/>
                      </a:lnTo>
                      <a:lnTo>
                        <a:pt x="581" y="729"/>
                      </a:lnTo>
                      <a:lnTo>
                        <a:pt x="553" y="713"/>
                      </a:lnTo>
                      <a:lnTo>
                        <a:pt x="512" y="744"/>
                      </a:lnTo>
                      <a:lnTo>
                        <a:pt x="457" y="713"/>
                      </a:lnTo>
                      <a:lnTo>
                        <a:pt x="483" y="657"/>
                      </a:lnTo>
                      <a:lnTo>
                        <a:pt x="630" y="657"/>
                      </a:lnTo>
                      <a:lnTo>
                        <a:pt x="594" y="602"/>
                      </a:lnTo>
                      <a:lnTo>
                        <a:pt x="677" y="523"/>
                      </a:lnTo>
                      <a:lnTo>
                        <a:pt x="619" y="417"/>
                      </a:lnTo>
                      <a:lnTo>
                        <a:pt x="578" y="407"/>
                      </a:lnTo>
                      <a:lnTo>
                        <a:pt x="602" y="391"/>
                      </a:lnTo>
                      <a:lnTo>
                        <a:pt x="513" y="418"/>
                      </a:lnTo>
                      <a:lnTo>
                        <a:pt x="512" y="388"/>
                      </a:lnTo>
                      <a:lnTo>
                        <a:pt x="544" y="371"/>
                      </a:lnTo>
                      <a:lnTo>
                        <a:pt x="477" y="329"/>
                      </a:lnTo>
                      <a:lnTo>
                        <a:pt x="476" y="298"/>
                      </a:lnTo>
                      <a:lnTo>
                        <a:pt x="412" y="280"/>
                      </a:lnTo>
                      <a:lnTo>
                        <a:pt x="428" y="325"/>
                      </a:lnTo>
                      <a:lnTo>
                        <a:pt x="321" y="308"/>
                      </a:lnTo>
                      <a:lnTo>
                        <a:pt x="350" y="334"/>
                      </a:lnTo>
                      <a:lnTo>
                        <a:pt x="71" y="289"/>
                      </a:lnTo>
                      <a:lnTo>
                        <a:pt x="22" y="230"/>
                      </a:lnTo>
                      <a:lnTo>
                        <a:pt x="111" y="233"/>
                      </a:lnTo>
                      <a:lnTo>
                        <a:pt x="0" y="202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24" name="Freeform 273"/>
                <p:cNvSpPr>
                  <a:spLocks/>
                </p:cNvSpPr>
                <p:nvPr/>
              </p:nvSpPr>
              <p:spPr bwMode="auto">
                <a:xfrm>
                  <a:off x="2016" y="2107"/>
                  <a:ext cx="72" cy="56"/>
                </a:xfrm>
                <a:custGeom>
                  <a:avLst/>
                  <a:gdLst>
                    <a:gd name="T0" fmla="*/ 0 w 254"/>
                    <a:gd name="T1" fmla="*/ 4 h 197"/>
                    <a:gd name="T2" fmla="*/ 1 w 254"/>
                    <a:gd name="T3" fmla="*/ 3 h 197"/>
                    <a:gd name="T4" fmla="*/ 1 w 254"/>
                    <a:gd name="T5" fmla="*/ 0 h 197"/>
                    <a:gd name="T6" fmla="*/ 2 w 254"/>
                    <a:gd name="T7" fmla="*/ 1 h 197"/>
                    <a:gd name="T8" fmla="*/ 3 w 254"/>
                    <a:gd name="T9" fmla="*/ 1 h 197"/>
                    <a:gd name="T10" fmla="*/ 6 w 254"/>
                    <a:gd name="T11" fmla="*/ 3 h 197"/>
                    <a:gd name="T12" fmla="*/ 5 w 254"/>
                    <a:gd name="T13" fmla="*/ 4 h 197"/>
                    <a:gd name="T14" fmla="*/ 3 w 254"/>
                    <a:gd name="T15" fmla="*/ 3 h 197"/>
                    <a:gd name="T16" fmla="*/ 2 w 254"/>
                    <a:gd name="T17" fmla="*/ 5 h 197"/>
                    <a:gd name="T18" fmla="*/ 1 w 254"/>
                    <a:gd name="T19" fmla="*/ 3 h 197"/>
                    <a:gd name="T20" fmla="*/ 0 w 254"/>
                    <a:gd name="T21" fmla="*/ 4 h 197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54"/>
                    <a:gd name="T34" fmla="*/ 0 h 197"/>
                    <a:gd name="T35" fmla="*/ 254 w 254"/>
                    <a:gd name="T36" fmla="*/ 197 h 197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54" h="197">
                      <a:moveTo>
                        <a:pt x="0" y="161"/>
                      </a:moveTo>
                      <a:lnTo>
                        <a:pt x="36" y="123"/>
                      </a:lnTo>
                      <a:lnTo>
                        <a:pt x="59" y="0"/>
                      </a:lnTo>
                      <a:lnTo>
                        <a:pt x="80" y="45"/>
                      </a:lnTo>
                      <a:lnTo>
                        <a:pt x="140" y="55"/>
                      </a:lnTo>
                      <a:lnTo>
                        <a:pt x="254" y="145"/>
                      </a:lnTo>
                      <a:lnTo>
                        <a:pt x="239" y="176"/>
                      </a:lnTo>
                      <a:lnTo>
                        <a:pt x="136" y="134"/>
                      </a:lnTo>
                      <a:lnTo>
                        <a:pt x="73" y="197"/>
                      </a:lnTo>
                      <a:lnTo>
                        <a:pt x="57" y="145"/>
                      </a:lnTo>
                      <a:lnTo>
                        <a:pt x="0" y="161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25" name="Freeform 274"/>
                <p:cNvSpPr>
                  <a:spLocks/>
                </p:cNvSpPr>
                <p:nvPr/>
              </p:nvSpPr>
              <p:spPr bwMode="auto">
                <a:xfrm>
                  <a:off x="2319" y="2371"/>
                  <a:ext cx="72" cy="83"/>
                </a:xfrm>
                <a:custGeom>
                  <a:avLst/>
                  <a:gdLst>
                    <a:gd name="T0" fmla="*/ 0 w 255"/>
                    <a:gd name="T1" fmla="*/ 6 h 286"/>
                    <a:gd name="T2" fmla="*/ 2 w 255"/>
                    <a:gd name="T3" fmla="*/ 0 h 286"/>
                    <a:gd name="T4" fmla="*/ 3 w 255"/>
                    <a:gd name="T5" fmla="*/ 0 h 286"/>
                    <a:gd name="T6" fmla="*/ 2 w 255"/>
                    <a:gd name="T7" fmla="*/ 3 h 286"/>
                    <a:gd name="T8" fmla="*/ 3 w 255"/>
                    <a:gd name="T9" fmla="*/ 2 h 286"/>
                    <a:gd name="T10" fmla="*/ 3 w 255"/>
                    <a:gd name="T11" fmla="*/ 3 h 286"/>
                    <a:gd name="T12" fmla="*/ 5 w 255"/>
                    <a:gd name="T13" fmla="*/ 3 h 286"/>
                    <a:gd name="T14" fmla="*/ 5 w 255"/>
                    <a:gd name="T15" fmla="*/ 4 h 286"/>
                    <a:gd name="T16" fmla="*/ 5 w 255"/>
                    <a:gd name="T17" fmla="*/ 4 h 286"/>
                    <a:gd name="T18" fmla="*/ 5 w 255"/>
                    <a:gd name="T19" fmla="*/ 6 h 286"/>
                    <a:gd name="T20" fmla="*/ 6 w 255"/>
                    <a:gd name="T21" fmla="*/ 5 h 286"/>
                    <a:gd name="T22" fmla="*/ 6 w 255"/>
                    <a:gd name="T23" fmla="*/ 6 h 286"/>
                    <a:gd name="T24" fmla="*/ 5 w 255"/>
                    <a:gd name="T25" fmla="*/ 7 h 286"/>
                    <a:gd name="T26" fmla="*/ 5 w 255"/>
                    <a:gd name="T27" fmla="*/ 6 h 286"/>
                    <a:gd name="T28" fmla="*/ 5 w 255"/>
                    <a:gd name="T29" fmla="*/ 7 h 286"/>
                    <a:gd name="T30" fmla="*/ 5 w 255"/>
                    <a:gd name="T31" fmla="*/ 5 h 286"/>
                    <a:gd name="T32" fmla="*/ 3 w 255"/>
                    <a:gd name="T33" fmla="*/ 7 h 286"/>
                    <a:gd name="T34" fmla="*/ 4 w 255"/>
                    <a:gd name="T35" fmla="*/ 6 h 286"/>
                    <a:gd name="T36" fmla="*/ 3 w 255"/>
                    <a:gd name="T37" fmla="*/ 6 h 286"/>
                    <a:gd name="T38" fmla="*/ 3 w 255"/>
                    <a:gd name="T39" fmla="*/ 5 h 286"/>
                    <a:gd name="T40" fmla="*/ 0 w 255"/>
                    <a:gd name="T41" fmla="*/ 6 h 28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255"/>
                    <a:gd name="T64" fmla="*/ 0 h 286"/>
                    <a:gd name="T65" fmla="*/ 255 w 255"/>
                    <a:gd name="T66" fmla="*/ 286 h 286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255" h="286">
                      <a:moveTo>
                        <a:pt x="0" y="223"/>
                      </a:moveTo>
                      <a:lnTo>
                        <a:pt x="106" y="15"/>
                      </a:lnTo>
                      <a:lnTo>
                        <a:pt x="146" y="0"/>
                      </a:lnTo>
                      <a:lnTo>
                        <a:pt x="97" y="112"/>
                      </a:lnTo>
                      <a:lnTo>
                        <a:pt x="130" y="87"/>
                      </a:lnTo>
                      <a:lnTo>
                        <a:pt x="152" y="135"/>
                      </a:lnTo>
                      <a:lnTo>
                        <a:pt x="219" y="135"/>
                      </a:lnTo>
                      <a:lnTo>
                        <a:pt x="205" y="177"/>
                      </a:lnTo>
                      <a:lnTo>
                        <a:pt x="240" y="173"/>
                      </a:lnTo>
                      <a:lnTo>
                        <a:pt x="214" y="219"/>
                      </a:lnTo>
                      <a:lnTo>
                        <a:pt x="248" y="194"/>
                      </a:lnTo>
                      <a:lnTo>
                        <a:pt x="255" y="237"/>
                      </a:lnTo>
                      <a:lnTo>
                        <a:pt x="222" y="286"/>
                      </a:lnTo>
                      <a:lnTo>
                        <a:pt x="219" y="250"/>
                      </a:lnTo>
                      <a:lnTo>
                        <a:pt x="204" y="269"/>
                      </a:lnTo>
                      <a:lnTo>
                        <a:pt x="204" y="214"/>
                      </a:lnTo>
                      <a:lnTo>
                        <a:pt x="140" y="269"/>
                      </a:lnTo>
                      <a:lnTo>
                        <a:pt x="178" y="233"/>
                      </a:lnTo>
                      <a:lnTo>
                        <a:pt x="123" y="237"/>
                      </a:lnTo>
                      <a:lnTo>
                        <a:pt x="138" y="217"/>
                      </a:lnTo>
                      <a:lnTo>
                        <a:pt x="0" y="223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26" name="Freeform 275"/>
                <p:cNvSpPr>
                  <a:spLocks/>
                </p:cNvSpPr>
                <p:nvPr/>
              </p:nvSpPr>
              <p:spPr bwMode="auto">
                <a:xfrm>
                  <a:off x="2143" y="3305"/>
                  <a:ext cx="90" cy="527"/>
                </a:xfrm>
                <a:custGeom>
                  <a:avLst/>
                  <a:gdLst>
                    <a:gd name="T0" fmla="*/ 0 w 317"/>
                    <a:gd name="T1" fmla="*/ 33 h 1850"/>
                    <a:gd name="T2" fmla="*/ 1 w 317"/>
                    <a:gd name="T3" fmla="*/ 32 h 1850"/>
                    <a:gd name="T4" fmla="*/ 1 w 317"/>
                    <a:gd name="T5" fmla="*/ 33 h 1850"/>
                    <a:gd name="T6" fmla="*/ 3 w 317"/>
                    <a:gd name="T7" fmla="*/ 31 h 1850"/>
                    <a:gd name="T8" fmla="*/ 2 w 317"/>
                    <a:gd name="T9" fmla="*/ 30 h 1850"/>
                    <a:gd name="T10" fmla="*/ 3 w 317"/>
                    <a:gd name="T11" fmla="*/ 27 h 1850"/>
                    <a:gd name="T12" fmla="*/ 1 w 317"/>
                    <a:gd name="T13" fmla="*/ 27 h 1850"/>
                    <a:gd name="T14" fmla="*/ 2 w 317"/>
                    <a:gd name="T15" fmla="*/ 22 h 1850"/>
                    <a:gd name="T16" fmla="*/ 3 w 317"/>
                    <a:gd name="T17" fmla="*/ 17 h 1850"/>
                    <a:gd name="T18" fmla="*/ 3 w 317"/>
                    <a:gd name="T19" fmla="*/ 13 h 1850"/>
                    <a:gd name="T20" fmla="*/ 5 w 317"/>
                    <a:gd name="T21" fmla="*/ 4 h 1850"/>
                    <a:gd name="T22" fmla="*/ 4 w 317"/>
                    <a:gd name="T23" fmla="*/ 1 h 1850"/>
                    <a:gd name="T24" fmla="*/ 5 w 317"/>
                    <a:gd name="T25" fmla="*/ 0 h 1850"/>
                    <a:gd name="T26" fmla="*/ 6 w 317"/>
                    <a:gd name="T27" fmla="*/ 2 h 1850"/>
                    <a:gd name="T28" fmla="*/ 7 w 317"/>
                    <a:gd name="T29" fmla="*/ 6 h 1850"/>
                    <a:gd name="T30" fmla="*/ 7 w 317"/>
                    <a:gd name="T31" fmla="*/ 6 h 1850"/>
                    <a:gd name="T32" fmla="*/ 7 w 317"/>
                    <a:gd name="T33" fmla="*/ 7 h 1850"/>
                    <a:gd name="T34" fmla="*/ 6 w 317"/>
                    <a:gd name="T35" fmla="*/ 7 h 1850"/>
                    <a:gd name="T36" fmla="*/ 6 w 317"/>
                    <a:gd name="T37" fmla="*/ 10 h 1850"/>
                    <a:gd name="T38" fmla="*/ 5 w 317"/>
                    <a:gd name="T39" fmla="*/ 11 h 1850"/>
                    <a:gd name="T40" fmla="*/ 5 w 317"/>
                    <a:gd name="T41" fmla="*/ 15 h 1850"/>
                    <a:gd name="T42" fmla="*/ 5 w 317"/>
                    <a:gd name="T43" fmla="*/ 18 h 1850"/>
                    <a:gd name="T44" fmla="*/ 4 w 317"/>
                    <a:gd name="T45" fmla="*/ 21 h 1850"/>
                    <a:gd name="T46" fmla="*/ 3 w 317"/>
                    <a:gd name="T47" fmla="*/ 28 h 1850"/>
                    <a:gd name="T48" fmla="*/ 4 w 317"/>
                    <a:gd name="T49" fmla="*/ 31 h 1850"/>
                    <a:gd name="T50" fmla="*/ 3 w 317"/>
                    <a:gd name="T51" fmla="*/ 31 h 1850"/>
                    <a:gd name="T52" fmla="*/ 3 w 317"/>
                    <a:gd name="T53" fmla="*/ 33 h 1850"/>
                    <a:gd name="T54" fmla="*/ 2 w 317"/>
                    <a:gd name="T55" fmla="*/ 38 h 1850"/>
                    <a:gd name="T56" fmla="*/ 2 w 317"/>
                    <a:gd name="T57" fmla="*/ 39 h 1850"/>
                    <a:gd name="T58" fmla="*/ 3 w 317"/>
                    <a:gd name="T59" fmla="*/ 38 h 1850"/>
                    <a:gd name="T60" fmla="*/ 3 w 317"/>
                    <a:gd name="T61" fmla="*/ 40 h 1850"/>
                    <a:gd name="T62" fmla="*/ 6 w 317"/>
                    <a:gd name="T63" fmla="*/ 41 h 1850"/>
                    <a:gd name="T64" fmla="*/ 4 w 317"/>
                    <a:gd name="T65" fmla="*/ 41 h 1850"/>
                    <a:gd name="T66" fmla="*/ 4 w 317"/>
                    <a:gd name="T67" fmla="*/ 43 h 1850"/>
                    <a:gd name="T68" fmla="*/ 3 w 317"/>
                    <a:gd name="T69" fmla="*/ 42 h 1850"/>
                    <a:gd name="T70" fmla="*/ 4 w 317"/>
                    <a:gd name="T71" fmla="*/ 42 h 1850"/>
                    <a:gd name="T72" fmla="*/ 3 w 317"/>
                    <a:gd name="T73" fmla="*/ 41 h 1850"/>
                    <a:gd name="T74" fmla="*/ 2 w 317"/>
                    <a:gd name="T75" fmla="*/ 40 h 1850"/>
                    <a:gd name="T76" fmla="*/ 2 w 317"/>
                    <a:gd name="T77" fmla="*/ 40 h 1850"/>
                    <a:gd name="T78" fmla="*/ 1 w 317"/>
                    <a:gd name="T79" fmla="*/ 39 h 1850"/>
                    <a:gd name="T80" fmla="*/ 1 w 317"/>
                    <a:gd name="T81" fmla="*/ 38 h 1850"/>
                    <a:gd name="T82" fmla="*/ 1 w 317"/>
                    <a:gd name="T83" fmla="*/ 38 h 1850"/>
                    <a:gd name="T84" fmla="*/ 1 w 317"/>
                    <a:gd name="T85" fmla="*/ 37 h 1850"/>
                    <a:gd name="T86" fmla="*/ 1 w 317"/>
                    <a:gd name="T87" fmla="*/ 35 h 1850"/>
                    <a:gd name="T88" fmla="*/ 2 w 317"/>
                    <a:gd name="T89" fmla="*/ 35 h 1850"/>
                    <a:gd name="T90" fmla="*/ 1 w 317"/>
                    <a:gd name="T91" fmla="*/ 34 h 1850"/>
                    <a:gd name="T92" fmla="*/ 1 w 317"/>
                    <a:gd name="T93" fmla="*/ 33 h 1850"/>
                    <a:gd name="T94" fmla="*/ 0 w 317"/>
                    <a:gd name="T95" fmla="*/ 33 h 1850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317"/>
                    <a:gd name="T145" fmla="*/ 0 h 1850"/>
                    <a:gd name="T146" fmla="*/ 317 w 317"/>
                    <a:gd name="T147" fmla="*/ 1850 h 1850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317" h="1850">
                      <a:moveTo>
                        <a:pt x="0" y="1447"/>
                      </a:moveTo>
                      <a:lnTo>
                        <a:pt x="22" y="1397"/>
                      </a:lnTo>
                      <a:lnTo>
                        <a:pt x="68" y="1434"/>
                      </a:lnTo>
                      <a:lnTo>
                        <a:pt x="108" y="1339"/>
                      </a:lnTo>
                      <a:lnTo>
                        <a:pt x="91" y="1302"/>
                      </a:lnTo>
                      <a:lnTo>
                        <a:pt x="124" y="1171"/>
                      </a:lnTo>
                      <a:lnTo>
                        <a:pt x="67" y="1160"/>
                      </a:lnTo>
                      <a:lnTo>
                        <a:pt x="74" y="948"/>
                      </a:lnTo>
                      <a:lnTo>
                        <a:pt x="153" y="726"/>
                      </a:lnTo>
                      <a:lnTo>
                        <a:pt x="152" y="541"/>
                      </a:lnTo>
                      <a:lnTo>
                        <a:pt x="207" y="188"/>
                      </a:lnTo>
                      <a:lnTo>
                        <a:pt x="188" y="32"/>
                      </a:lnTo>
                      <a:lnTo>
                        <a:pt x="226" y="0"/>
                      </a:lnTo>
                      <a:lnTo>
                        <a:pt x="266" y="81"/>
                      </a:lnTo>
                      <a:lnTo>
                        <a:pt x="289" y="246"/>
                      </a:lnTo>
                      <a:lnTo>
                        <a:pt x="317" y="249"/>
                      </a:lnTo>
                      <a:lnTo>
                        <a:pt x="312" y="304"/>
                      </a:lnTo>
                      <a:lnTo>
                        <a:pt x="270" y="327"/>
                      </a:lnTo>
                      <a:lnTo>
                        <a:pt x="271" y="435"/>
                      </a:lnTo>
                      <a:lnTo>
                        <a:pt x="226" y="496"/>
                      </a:lnTo>
                      <a:lnTo>
                        <a:pt x="192" y="648"/>
                      </a:lnTo>
                      <a:lnTo>
                        <a:pt x="218" y="791"/>
                      </a:lnTo>
                      <a:lnTo>
                        <a:pt x="168" y="913"/>
                      </a:lnTo>
                      <a:lnTo>
                        <a:pt x="135" y="1218"/>
                      </a:lnTo>
                      <a:lnTo>
                        <a:pt x="162" y="1329"/>
                      </a:lnTo>
                      <a:lnTo>
                        <a:pt x="137" y="1339"/>
                      </a:lnTo>
                      <a:lnTo>
                        <a:pt x="148" y="1438"/>
                      </a:lnTo>
                      <a:lnTo>
                        <a:pt x="83" y="1643"/>
                      </a:lnTo>
                      <a:lnTo>
                        <a:pt x="90" y="1677"/>
                      </a:lnTo>
                      <a:lnTo>
                        <a:pt x="121" y="1664"/>
                      </a:lnTo>
                      <a:lnTo>
                        <a:pt x="135" y="1743"/>
                      </a:lnTo>
                      <a:lnTo>
                        <a:pt x="271" y="1761"/>
                      </a:lnTo>
                      <a:lnTo>
                        <a:pt x="180" y="1792"/>
                      </a:lnTo>
                      <a:lnTo>
                        <a:pt x="168" y="1850"/>
                      </a:lnTo>
                      <a:lnTo>
                        <a:pt x="129" y="1834"/>
                      </a:lnTo>
                      <a:lnTo>
                        <a:pt x="171" y="1797"/>
                      </a:lnTo>
                      <a:lnTo>
                        <a:pt x="107" y="1780"/>
                      </a:lnTo>
                      <a:lnTo>
                        <a:pt x="98" y="1715"/>
                      </a:lnTo>
                      <a:lnTo>
                        <a:pt x="80" y="1746"/>
                      </a:lnTo>
                      <a:lnTo>
                        <a:pt x="56" y="1685"/>
                      </a:lnTo>
                      <a:lnTo>
                        <a:pt x="68" y="1668"/>
                      </a:lnTo>
                      <a:lnTo>
                        <a:pt x="36" y="1638"/>
                      </a:lnTo>
                      <a:lnTo>
                        <a:pt x="67" y="1607"/>
                      </a:lnTo>
                      <a:lnTo>
                        <a:pt x="38" y="1516"/>
                      </a:lnTo>
                      <a:lnTo>
                        <a:pt x="89" y="1526"/>
                      </a:lnTo>
                      <a:lnTo>
                        <a:pt x="38" y="1478"/>
                      </a:lnTo>
                      <a:lnTo>
                        <a:pt x="51" y="1446"/>
                      </a:lnTo>
                      <a:lnTo>
                        <a:pt x="0" y="1447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27" name="Freeform 276"/>
                <p:cNvSpPr>
                  <a:spLocks/>
                </p:cNvSpPr>
                <p:nvPr/>
              </p:nvSpPr>
              <p:spPr bwMode="auto">
                <a:xfrm>
                  <a:off x="2147" y="3748"/>
                  <a:ext cx="7" cy="20"/>
                </a:xfrm>
                <a:custGeom>
                  <a:avLst/>
                  <a:gdLst>
                    <a:gd name="T0" fmla="*/ 0 w 23"/>
                    <a:gd name="T1" fmla="*/ 1 h 69"/>
                    <a:gd name="T2" fmla="*/ 0 w 23"/>
                    <a:gd name="T3" fmla="*/ 0 h 69"/>
                    <a:gd name="T4" fmla="*/ 1 w 23"/>
                    <a:gd name="T5" fmla="*/ 2 h 69"/>
                    <a:gd name="T6" fmla="*/ 0 w 23"/>
                    <a:gd name="T7" fmla="*/ 1 h 6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3"/>
                    <a:gd name="T13" fmla="*/ 0 h 69"/>
                    <a:gd name="T14" fmla="*/ 23 w 23"/>
                    <a:gd name="T15" fmla="*/ 69 h 6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3" h="69">
                      <a:moveTo>
                        <a:pt x="0" y="31"/>
                      </a:moveTo>
                      <a:lnTo>
                        <a:pt x="7" y="0"/>
                      </a:lnTo>
                      <a:lnTo>
                        <a:pt x="23" y="69"/>
                      </a:lnTo>
                      <a:lnTo>
                        <a:pt x="0" y="31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28" name="Freeform 277"/>
                <p:cNvSpPr>
                  <a:spLocks/>
                </p:cNvSpPr>
                <p:nvPr/>
              </p:nvSpPr>
              <p:spPr bwMode="auto">
                <a:xfrm>
                  <a:off x="2155" y="3641"/>
                  <a:ext cx="6" cy="24"/>
                </a:xfrm>
                <a:custGeom>
                  <a:avLst/>
                  <a:gdLst>
                    <a:gd name="T0" fmla="*/ 0 w 23"/>
                    <a:gd name="T1" fmla="*/ 2 h 85"/>
                    <a:gd name="T2" fmla="*/ 1 w 23"/>
                    <a:gd name="T3" fmla="*/ 0 h 85"/>
                    <a:gd name="T4" fmla="*/ 1 w 23"/>
                    <a:gd name="T5" fmla="*/ 2 h 85"/>
                    <a:gd name="T6" fmla="*/ 0 w 23"/>
                    <a:gd name="T7" fmla="*/ 2 h 8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3"/>
                    <a:gd name="T13" fmla="*/ 0 h 85"/>
                    <a:gd name="T14" fmla="*/ 23 w 23"/>
                    <a:gd name="T15" fmla="*/ 85 h 8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3" h="85">
                      <a:moveTo>
                        <a:pt x="0" y="75"/>
                      </a:moveTo>
                      <a:lnTo>
                        <a:pt x="23" y="0"/>
                      </a:lnTo>
                      <a:lnTo>
                        <a:pt x="23" y="85"/>
                      </a:lnTo>
                      <a:lnTo>
                        <a:pt x="0" y="7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29" name="Freeform 278"/>
                <p:cNvSpPr>
                  <a:spLocks/>
                </p:cNvSpPr>
                <p:nvPr/>
              </p:nvSpPr>
              <p:spPr bwMode="auto">
                <a:xfrm>
                  <a:off x="2162" y="3826"/>
                  <a:ext cx="15" cy="11"/>
                </a:xfrm>
                <a:custGeom>
                  <a:avLst/>
                  <a:gdLst>
                    <a:gd name="T0" fmla="*/ 0 w 51"/>
                    <a:gd name="T1" fmla="*/ 0 h 39"/>
                    <a:gd name="T2" fmla="*/ 1 w 51"/>
                    <a:gd name="T3" fmla="*/ 0 h 39"/>
                    <a:gd name="T4" fmla="*/ 1 w 51"/>
                    <a:gd name="T5" fmla="*/ 1 h 39"/>
                    <a:gd name="T6" fmla="*/ 0 w 51"/>
                    <a:gd name="T7" fmla="*/ 0 h 3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1"/>
                    <a:gd name="T13" fmla="*/ 0 h 39"/>
                    <a:gd name="T14" fmla="*/ 51 w 51"/>
                    <a:gd name="T15" fmla="*/ 39 h 3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1" h="39">
                      <a:moveTo>
                        <a:pt x="0" y="0"/>
                      </a:moveTo>
                      <a:lnTo>
                        <a:pt x="49" y="9"/>
                      </a:lnTo>
                      <a:lnTo>
                        <a:pt x="51" y="3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30" name="Freeform 279"/>
                <p:cNvSpPr>
                  <a:spLocks/>
                </p:cNvSpPr>
                <p:nvPr/>
              </p:nvSpPr>
              <p:spPr bwMode="auto">
                <a:xfrm>
                  <a:off x="2165" y="3802"/>
                  <a:ext cx="21" cy="25"/>
                </a:xfrm>
                <a:custGeom>
                  <a:avLst/>
                  <a:gdLst>
                    <a:gd name="T0" fmla="*/ 0 w 75"/>
                    <a:gd name="T1" fmla="*/ 0 h 88"/>
                    <a:gd name="T2" fmla="*/ 1 w 75"/>
                    <a:gd name="T3" fmla="*/ 0 h 88"/>
                    <a:gd name="T4" fmla="*/ 0 w 75"/>
                    <a:gd name="T5" fmla="*/ 1 h 88"/>
                    <a:gd name="T6" fmla="*/ 2 w 75"/>
                    <a:gd name="T7" fmla="*/ 1 h 88"/>
                    <a:gd name="T8" fmla="*/ 1 w 75"/>
                    <a:gd name="T9" fmla="*/ 2 h 88"/>
                    <a:gd name="T10" fmla="*/ 0 w 75"/>
                    <a:gd name="T11" fmla="*/ 0 h 8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75"/>
                    <a:gd name="T19" fmla="*/ 0 h 88"/>
                    <a:gd name="T20" fmla="*/ 75 w 75"/>
                    <a:gd name="T21" fmla="*/ 88 h 8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75" h="88">
                      <a:moveTo>
                        <a:pt x="0" y="15"/>
                      </a:moveTo>
                      <a:lnTo>
                        <a:pt x="21" y="0"/>
                      </a:lnTo>
                      <a:lnTo>
                        <a:pt x="19" y="42"/>
                      </a:lnTo>
                      <a:lnTo>
                        <a:pt x="75" y="57"/>
                      </a:lnTo>
                      <a:lnTo>
                        <a:pt x="39" y="88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31" name="Freeform 280"/>
                <p:cNvSpPr>
                  <a:spLocks/>
                </p:cNvSpPr>
                <p:nvPr/>
              </p:nvSpPr>
              <p:spPr bwMode="auto">
                <a:xfrm>
                  <a:off x="2181" y="3834"/>
                  <a:ext cx="11" cy="7"/>
                </a:xfrm>
                <a:custGeom>
                  <a:avLst/>
                  <a:gdLst>
                    <a:gd name="T0" fmla="*/ 0 w 40"/>
                    <a:gd name="T1" fmla="*/ 1 h 23"/>
                    <a:gd name="T2" fmla="*/ 0 w 40"/>
                    <a:gd name="T3" fmla="*/ 0 h 23"/>
                    <a:gd name="T4" fmla="*/ 1 w 40"/>
                    <a:gd name="T5" fmla="*/ 1 h 23"/>
                    <a:gd name="T6" fmla="*/ 0 w 40"/>
                    <a:gd name="T7" fmla="*/ 1 h 23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0"/>
                    <a:gd name="T13" fmla="*/ 0 h 23"/>
                    <a:gd name="T14" fmla="*/ 40 w 40"/>
                    <a:gd name="T15" fmla="*/ 23 h 23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0" h="23">
                      <a:moveTo>
                        <a:pt x="0" y="17"/>
                      </a:moveTo>
                      <a:lnTo>
                        <a:pt x="11" y="0"/>
                      </a:lnTo>
                      <a:lnTo>
                        <a:pt x="40" y="23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32" name="Freeform 281"/>
                <p:cNvSpPr>
                  <a:spLocks/>
                </p:cNvSpPr>
                <p:nvPr/>
              </p:nvSpPr>
              <p:spPr bwMode="auto">
                <a:xfrm>
                  <a:off x="2189" y="3814"/>
                  <a:ext cx="30" cy="37"/>
                </a:xfrm>
                <a:custGeom>
                  <a:avLst/>
                  <a:gdLst>
                    <a:gd name="T0" fmla="*/ 0 w 104"/>
                    <a:gd name="T1" fmla="*/ 2 h 134"/>
                    <a:gd name="T2" fmla="*/ 0 w 104"/>
                    <a:gd name="T3" fmla="*/ 2 h 134"/>
                    <a:gd name="T4" fmla="*/ 2 w 104"/>
                    <a:gd name="T5" fmla="*/ 2 h 134"/>
                    <a:gd name="T6" fmla="*/ 1 w 104"/>
                    <a:gd name="T7" fmla="*/ 1 h 134"/>
                    <a:gd name="T8" fmla="*/ 2 w 104"/>
                    <a:gd name="T9" fmla="*/ 1 h 134"/>
                    <a:gd name="T10" fmla="*/ 1 w 104"/>
                    <a:gd name="T11" fmla="*/ 1 h 134"/>
                    <a:gd name="T12" fmla="*/ 1 w 104"/>
                    <a:gd name="T13" fmla="*/ 0 h 134"/>
                    <a:gd name="T14" fmla="*/ 2 w 104"/>
                    <a:gd name="T15" fmla="*/ 0 h 134"/>
                    <a:gd name="T16" fmla="*/ 3 w 104"/>
                    <a:gd name="T17" fmla="*/ 3 h 134"/>
                    <a:gd name="T18" fmla="*/ 0 w 104"/>
                    <a:gd name="T19" fmla="*/ 2 h 134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04"/>
                    <a:gd name="T31" fmla="*/ 0 h 134"/>
                    <a:gd name="T32" fmla="*/ 104 w 104"/>
                    <a:gd name="T33" fmla="*/ 134 h 134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04" h="134">
                      <a:moveTo>
                        <a:pt x="0" y="108"/>
                      </a:moveTo>
                      <a:lnTo>
                        <a:pt x="15" y="88"/>
                      </a:lnTo>
                      <a:lnTo>
                        <a:pt x="73" y="100"/>
                      </a:lnTo>
                      <a:lnTo>
                        <a:pt x="47" y="65"/>
                      </a:lnTo>
                      <a:lnTo>
                        <a:pt x="74" y="44"/>
                      </a:lnTo>
                      <a:lnTo>
                        <a:pt x="32" y="40"/>
                      </a:lnTo>
                      <a:lnTo>
                        <a:pt x="32" y="7"/>
                      </a:lnTo>
                      <a:lnTo>
                        <a:pt x="102" y="0"/>
                      </a:lnTo>
                      <a:lnTo>
                        <a:pt x="104" y="134"/>
                      </a:lnTo>
                      <a:lnTo>
                        <a:pt x="0" y="10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33" name="Freeform 282"/>
                <p:cNvSpPr>
                  <a:spLocks/>
                </p:cNvSpPr>
                <p:nvPr/>
              </p:nvSpPr>
              <p:spPr bwMode="auto">
                <a:xfrm>
                  <a:off x="2204" y="3857"/>
                  <a:ext cx="22" cy="8"/>
                </a:xfrm>
                <a:custGeom>
                  <a:avLst/>
                  <a:gdLst>
                    <a:gd name="T0" fmla="*/ 0 w 78"/>
                    <a:gd name="T1" fmla="*/ 0 h 28"/>
                    <a:gd name="T2" fmla="*/ 2 w 78"/>
                    <a:gd name="T3" fmla="*/ 0 h 28"/>
                    <a:gd name="T4" fmla="*/ 2 w 78"/>
                    <a:gd name="T5" fmla="*/ 1 h 28"/>
                    <a:gd name="T6" fmla="*/ 0 w 78"/>
                    <a:gd name="T7" fmla="*/ 0 h 2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8"/>
                    <a:gd name="T13" fmla="*/ 0 h 28"/>
                    <a:gd name="T14" fmla="*/ 78 w 78"/>
                    <a:gd name="T15" fmla="*/ 28 h 2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8" h="28">
                      <a:moveTo>
                        <a:pt x="0" y="0"/>
                      </a:moveTo>
                      <a:lnTo>
                        <a:pt x="71" y="7"/>
                      </a:lnTo>
                      <a:lnTo>
                        <a:pt x="78" y="2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34" name="Freeform 283"/>
                <p:cNvSpPr>
                  <a:spLocks/>
                </p:cNvSpPr>
                <p:nvPr/>
              </p:nvSpPr>
              <p:spPr bwMode="auto">
                <a:xfrm>
                  <a:off x="2225" y="3852"/>
                  <a:ext cx="11" cy="5"/>
                </a:xfrm>
                <a:custGeom>
                  <a:avLst/>
                  <a:gdLst>
                    <a:gd name="T0" fmla="*/ 0 w 37"/>
                    <a:gd name="T1" fmla="*/ 0 h 18"/>
                    <a:gd name="T2" fmla="*/ 0 w 37"/>
                    <a:gd name="T3" fmla="*/ 0 h 18"/>
                    <a:gd name="T4" fmla="*/ 1 w 37"/>
                    <a:gd name="T5" fmla="*/ 0 h 18"/>
                    <a:gd name="T6" fmla="*/ 0 w 37"/>
                    <a:gd name="T7" fmla="*/ 0 h 1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7"/>
                    <a:gd name="T13" fmla="*/ 0 h 18"/>
                    <a:gd name="T14" fmla="*/ 37 w 37"/>
                    <a:gd name="T15" fmla="*/ 18 h 1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7" h="18">
                      <a:moveTo>
                        <a:pt x="0" y="18"/>
                      </a:moveTo>
                      <a:lnTo>
                        <a:pt x="8" y="0"/>
                      </a:lnTo>
                      <a:lnTo>
                        <a:pt x="37" y="18"/>
                      </a:lnTo>
                      <a:lnTo>
                        <a:pt x="0" y="1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35" name="Freeform 284"/>
                <p:cNvSpPr>
                  <a:spLocks/>
                </p:cNvSpPr>
                <p:nvPr/>
              </p:nvSpPr>
              <p:spPr bwMode="auto">
                <a:xfrm>
                  <a:off x="2107" y="2928"/>
                  <a:ext cx="130" cy="208"/>
                </a:xfrm>
                <a:custGeom>
                  <a:avLst/>
                  <a:gdLst>
                    <a:gd name="T0" fmla="*/ 0 w 459"/>
                    <a:gd name="T1" fmla="*/ 11 h 730"/>
                    <a:gd name="T2" fmla="*/ 1 w 459"/>
                    <a:gd name="T3" fmla="*/ 13 h 730"/>
                    <a:gd name="T4" fmla="*/ 3 w 459"/>
                    <a:gd name="T5" fmla="*/ 13 h 730"/>
                    <a:gd name="T6" fmla="*/ 5 w 459"/>
                    <a:gd name="T7" fmla="*/ 15 h 730"/>
                    <a:gd name="T8" fmla="*/ 7 w 459"/>
                    <a:gd name="T9" fmla="*/ 15 h 730"/>
                    <a:gd name="T10" fmla="*/ 7 w 459"/>
                    <a:gd name="T11" fmla="*/ 17 h 730"/>
                    <a:gd name="T12" fmla="*/ 8 w 459"/>
                    <a:gd name="T13" fmla="*/ 17 h 730"/>
                    <a:gd name="T14" fmla="*/ 8 w 459"/>
                    <a:gd name="T15" fmla="*/ 14 h 730"/>
                    <a:gd name="T16" fmla="*/ 8 w 459"/>
                    <a:gd name="T17" fmla="*/ 12 h 730"/>
                    <a:gd name="T18" fmla="*/ 8 w 459"/>
                    <a:gd name="T19" fmla="*/ 12 h 730"/>
                    <a:gd name="T20" fmla="*/ 8 w 459"/>
                    <a:gd name="T21" fmla="*/ 11 h 730"/>
                    <a:gd name="T22" fmla="*/ 10 w 459"/>
                    <a:gd name="T23" fmla="*/ 11 h 730"/>
                    <a:gd name="T24" fmla="*/ 10 w 459"/>
                    <a:gd name="T25" fmla="*/ 11 h 730"/>
                    <a:gd name="T26" fmla="*/ 10 w 459"/>
                    <a:gd name="T27" fmla="*/ 10 h 730"/>
                    <a:gd name="T28" fmla="*/ 10 w 459"/>
                    <a:gd name="T29" fmla="*/ 6 h 730"/>
                    <a:gd name="T30" fmla="*/ 8 w 459"/>
                    <a:gd name="T31" fmla="*/ 7 h 730"/>
                    <a:gd name="T32" fmla="*/ 8 w 459"/>
                    <a:gd name="T33" fmla="*/ 6 h 730"/>
                    <a:gd name="T34" fmla="*/ 6 w 459"/>
                    <a:gd name="T35" fmla="*/ 5 h 730"/>
                    <a:gd name="T36" fmla="*/ 5 w 459"/>
                    <a:gd name="T37" fmla="*/ 3 h 730"/>
                    <a:gd name="T38" fmla="*/ 7 w 459"/>
                    <a:gd name="T39" fmla="*/ 1 h 730"/>
                    <a:gd name="T40" fmla="*/ 6 w 459"/>
                    <a:gd name="T41" fmla="*/ 0 h 730"/>
                    <a:gd name="T42" fmla="*/ 3 w 459"/>
                    <a:gd name="T43" fmla="*/ 1 h 730"/>
                    <a:gd name="T44" fmla="*/ 2 w 459"/>
                    <a:gd name="T45" fmla="*/ 5 h 730"/>
                    <a:gd name="T46" fmla="*/ 1 w 459"/>
                    <a:gd name="T47" fmla="*/ 4 h 730"/>
                    <a:gd name="T48" fmla="*/ 1 w 459"/>
                    <a:gd name="T49" fmla="*/ 5 h 730"/>
                    <a:gd name="T50" fmla="*/ 1 w 459"/>
                    <a:gd name="T51" fmla="*/ 9 h 730"/>
                    <a:gd name="T52" fmla="*/ 2 w 459"/>
                    <a:gd name="T53" fmla="*/ 9 h 730"/>
                    <a:gd name="T54" fmla="*/ 0 w 459"/>
                    <a:gd name="T55" fmla="*/ 11 h 730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w 459"/>
                    <a:gd name="T85" fmla="*/ 0 h 730"/>
                    <a:gd name="T86" fmla="*/ 459 w 459"/>
                    <a:gd name="T87" fmla="*/ 730 h 730"/>
                  </a:gdLst>
                  <a:ahLst/>
                  <a:cxnLst>
                    <a:cxn ang="T56">
                      <a:pos x="T0" y="T1"/>
                    </a:cxn>
                    <a:cxn ang="T57">
                      <a:pos x="T2" y="T3"/>
                    </a:cxn>
                    <a:cxn ang="T58">
                      <a:pos x="T4" y="T5"/>
                    </a:cxn>
                    <a:cxn ang="T59">
                      <a:pos x="T6" y="T7"/>
                    </a:cxn>
                    <a:cxn ang="T60">
                      <a:pos x="T8" y="T9"/>
                    </a:cxn>
                    <a:cxn ang="T61">
                      <a:pos x="T10" y="T11"/>
                    </a:cxn>
                    <a:cxn ang="T62">
                      <a:pos x="T12" y="T13"/>
                    </a:cxn>
                    <a:cxn ang="T63">
                      <a:pos x="T14" y="T15"/>
                    </a:cxn>
                    <a:cxn ang="T64">
                      <a:pos x="T16" y="T17"/>
                    </a:cxn>
                    <a:cxn ang="T65">
                      <a:pos x="T18" y="T19"/>
                    </a:cxn>
                    <a:cxn ang="T66">
                      <a:pos x="T20" y="T21"/>
                    </a:cxn>
                    <a:cxn ang="T67">
                      <a:pos x="T22" y="T23"/>
                    </a:cxn>
                    <a:cxn ang="T68">
                      <a:pos x="T24" y="T25"/>
                    </a:cxn>
                    <a:cxn ang="T69">
                      <a:pos x="T26" y="T27"/>
                    </a:cxn>
                    <a:cxn ang="T70">
                      <a:pos x="T28" y="T29"/>
                    </a:cxn>
                    <a:cxn ang="T71">
                      <a:pos x="T30" y="T31"/>
                    </a:cxn>
                    <a:cxn ang="T72">
                      <a:pos x="T32" y="T33"/>
                    </a:cxn>
                    <a:cxn ang="T73">
                      <a:pos x="T34" y="T35"/>
                    </a:cxn>
                    <a:cxn ang="T74">
                      <a:pos x="T36" y="T37"/>
                    </a:cxn>
                    <a:cxn ang="T75">
                      <a:pos x="T38" y="T39"/>
                    </a:cxn>
                    <a:cxn ang="T76">
                      <a:pos x="T40" y="T41"/>
                    </a:cxn>
                    <a:cxn ang="T77">
                      <a:pos x="T42" y="T43"/>
                    </a:cxn>
                    <a:cxn ang="T78">
                      <a:pos x="T44" y="T45"/>
                    </a:cxn>
                    <a:cxn ang="T79">
                      <a:pos x="T46" y="T47"/>
                    </a:cxn>
                    <a:cxn ang="T80">
                      <a:pos x="T48" y="T49"/>
                    </a:cxn>
                    <a:cxn ang="T81">
                      <a:pos x="T50" y="T51"/>
                    </a:cxn>
                    <a:cxn ang="T82">
                      <a:pos x="T52" y="T53"/>
                    </a:cxn>
                    <a:cxn ang="T83">
                      <a:pos x="T54" y="T55"/>
                    </a:cxn>
                  </a:cxnLst>
                  <a:rect l="T84" t="T85" r="T86" b="T87"/>
                  <a:pathLst>
                    <a:path w="459" h="730">
                      <a:moveTo>
                        <a:pt x="0" y="488"/>
                      </a:moveTo>
                      <a:lnTo>
                        <a:pt x="56" y="540"/>
                      </a:lnTo>
                      <a:lnTo>
                        <a:pt x="138" y="552"/>
                      </a:lnTo>
                      <a:lnTo>
                        <a:pt x="220" y="653"/>
                      </a:lnTo>
                      <a:lnTo>
                        <a:pt x="330" y="663"/>
                      </a:lnTo>
                      <a:lnTo>
                        <a:pt x="314" y="713"/>
                      </a:lnTo>
                      <a:lnTo>
                        <a:pt x="342" y="730"/>
                      </a:lnTo>
                      <a:lnTo>
                        <a:pt x="359" y="604"/>
                      </a:lnTo>
                      <a:lnTo>
                        <a:pt x="338" y="525"/>
                      </a:lnTo>
                      <a:lnTo>
                        <a:pt x="375" y="522"/>
                      </a:lnTo>
                      <a:lnTo>
                        <a:pt x="349" y="477"/>
                      </a:lnTo>
                      <a:lnTo>
                        <a:pt x="437" y="461"/>
                      </a:lnTo>
                      <a:lnTo>
                        <a:pt x="459" y="491"/>
                      </a:lnTo>
                      <a:lnTo>
                        <a:pt x="424" y="427"/>
                      </a:lnTo>
                      <a:lnTo>
                        <a:pt x="436" y="274"/>
                      </a:lnTo>
                      <a:lnTo>
                        <a:pt x="362" y="280"/>
                      </a:lnTo>
                      <a:lnTo>
                        <a:pt x="338" y="242"/>
                      </a:lnTo>
                      <a:lnTo>
                        <a:pt x="264" y="231"/>
                      </a:lnTo>
                      <a:lnTo>
                        <a:pt x="216" y="143"/>
                      </a:lnTo>
                      <a:lnTo>
                        <a:pt x="289" y="27"/>
                      </a:lnTo>
                      <a:lnTo>
                        <a:pt x="279" y="0"/>
                      </a:lnTo>
                      <a:lnTo>
                        <a:pt x="148" y="63"/>
                      </a:lnTo>
                      <a:lnTo>
                        <a:pt x="78" y="195"/>
                      </a:lnTo>
                      <a:lnTo>
                        <a:pt x="54" y="165"/>
                      </a:lnTo>
                      <a:lnTo>
                        <a:pt x="39" y="228"/>
                      </a:lnTo>
                      <a:lnTo>
                        <a:pt x="54" y="373"/>
                      </a:lnTo>
                      <a:lnTo>
                        <a:pt x="71" y="373"/>
                      </a:lnTo>
                      <a:lnTo>
                        <a:pt x="0" y="48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36" name="Freeform 285"/>
                <p:cNvSpPr>
                  <a:spLocks/>
                </p:cNvSpPr>
                <p:nvPr/>
              </p:nvSpPr>
              <p:spPr bwMode="auto">
                <a:xfrm>
                  <a:off x="2032" y="2945"/>
                  <a:ext cx="34" cy="34"/>
                </a:xfrm>
                <a:custGeom>
                  <a:avLst/>
                  <a:gdLst>
                    <a:gd name="T0" fmla="*/ 0 w 118"/>
                    <a:gd name="T1" fmla="*/ 0 h 118"/>
                    <a:gd name="T2" fmla="*/ 0 w 118"/>
                    <a:gd name="T3" fmla="*/ 1 h 118"/>
                    <a:gd name="T4" fmla="*/ 1 w 118"/>
                    <a:gd name="T5" fmla="*/ 1 h 118"/>
                    <a:gd name="T6" fmla="*/ 2 w 118"/>
                    <a:gd name="T7" fmla="*/ 3 h 118"/>
                    <a:gd name="T8" fmla="*/ 3 w 118"/>
                    <a:gd name="T9" fmla="*/ 1 h 118"/>
                    <a:gd name="T10" fmla="*/ 2 w 118"/>
                    <a:gd name="T11" fmla="*/ 0 h 118"/>
                    <a:gd name="T12" fmla="*/ 0 w 118"/>
                    <a:gd name="T13" fmla="*/ 0 h 11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18"/>
                    <a:gd name="T22" fmla="*/ 0 h 118"/>
                    <a:gd name="T23" fmla="*/ 118 w 118"/>
                    <a:gd name="T24" fmla="*/ 118 h 118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18" h="118">
                      <a:moveTo>
                        <a:pt x="0" y="0"/>
                      </a:moveTo>
                      <a:lnTo>
                        <a:pt x="1" y="46"/>
                      </a:lnTo>
                      <a:lnTo>
                        <a:pt x="26" y="39"/>
                      </a:lnTo>
                      <a:lnTo>
                        <a:pt x="100" y="118"/>
                      </a:lnTo>
                      <a:lnTo>
                        <a:pt x="118" y="58"/>
                      </a:lnTo>
                      <a:lnTo>
                        <a:pt x="79" y="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37" name="Freeform 286"/>
                <p:cNvSpPr>
                  <a:spLocks/>
                </p:cNvSpPr>
                <p:nvPr/>
              </p:nvSpPr>
              <p:spPr bwMode="auto">
                <a:xfrm>
                  <a:off x="2040" y="2789"/>
                  <a:ext cx="117" cy="42"/>
                </a:xfrm>
                <a:custGeom>
                  <a:avLst/>
                  <a:gdLst>
                    <a:gd name="T0" fmla="*/ 0 w 412"/>
                    <a:gd name="T1" fmla="*/ 1 h 149"/>
                    <a:gd name="T2" fmla="*/ 1 w 412"/>
                    <a:gd name="T3" fmla="*/ 0 h 149"/>
                    <a:gd name="T4" fmla="*/ 4 w 412"/>
                    <a:gd name="T5" fmla="*/ 0 h 149"/>
                    <a:gd name="T6" fmla="*/ 9 w 412"/>
                    <a:gd name="T7" fmla="*/ 3 h 149"/>
                    <a:gd name="T8" fmla="*/ 6 w 412"/>
                    <a:gd name="T9" fmla="*/ 3 h 149"/>
                    <a:gd name="T10" fmla="*/ 7 w 412"/>
                    <a:gd name="T11" fmla="*/ 3 h 149"/>
                    <a:gd name="T12" fmla="*/ 5 w 412"/>
                    <a:gd name="T13" fmla="*/ 2 h 149"/>
                    <a:gd name="T14" fmla="*/ 3 w 412"/>
                    <a:gd name="T15" fmla="*/ 1 h 149"/>
                    <a:gd name="T16" fmla="*/ 3 w 412"/>
                    <a:gd name="T17" fmla="*/ 1 h 149"/>
                    <a:gd name="T18" fmla="*/ 0 w 412"/>
                    <a:gd name="T19" fmla="*/ 1 h 149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412"/>
                    <a:gd name="T31" fmla="*/ 0 h 149"/>
                    <a:gd name="T32" fmla="*/ 412 w 412"/>
                    <a:gd name="T33" fmla="*/ 149 h 149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412" h="149">
                      <a:moveTo>
                        <a:pt x="0" y="58"/>
                      </a:moveTo>
                      <a:lnTo>
                        <a:pt x="56" y="7"/>
                      </a:lnTo>
                      <a:lnTo>
                        <a:pt x="161" y="0"/>
                      </a:lnTo>
                      <a:lnTo>
                        <a:pt x="412" y="127"/>
                      </a:lnTo>
                      <a:lnTo>
                        <a:pt x="279" y="149"/>
                      </a:lnTo>
                      <a:lnTo>
                        <a:pt x="301" y="120"/>
                      </a:lnTo>
                      <a:lnTo>
                        <a:pt x="236" y="72"/>
                      </a:lnTo>
                      <a:lnTo>
                        <a:pt x="115" y="43"/>
                      </a:lnTo>
                      <a:lnTo>
                        <a:pt x="119" y="24"/>
                      </a:lnTo>
                      <a:lnTo>
                        <a:pt x="0" y="5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38" name="Freeform 287"/>
                <p:cNvSpPr>
                  <a:spLocks/>
                </p:cNvSpPr>
                <p:nvPr/>
              </p:nvSpPr>
              <p:spPr bwMode="auto">
                <a:xfrm>
                  <a:off x="2184" y="2831"/>
                  <a:ext cx="35" cy="23"/>
                </a:xfrm>
                <a:custGeom>
                  <a:avLst/>
                  <a:gdLst>
                    <a:gd name="T0" fmla="*/ 0 w 127"/>
                    <a:gd name="T1" fmla="*/ 0 h 82"/>
                    <a:gd name="T2" fmla="*/ 0 w 127"/>
                    <a:gd name="T3" fmla="*/ 2 h 82"/>
                    <a:gd name="T4" fmla="*/ 3 w 127"/>
                    <a:gd name="T5" fmla="*/ 1 h 82"/>
                    <a:gd name="T6" fmla="*/ 2 w 127"/>
                    <a:gd name="T7" fmla="*/ 0 h 82"/>
                    <a:gd name="T8" fmla="*/ 0 w 127"/>
                    <a:gd name="T9" fmla="*/ 0 h 8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7"/>
                    <a:gd name="T16" fmla="*/ 0 h 82"/>
                    <a:gd name="T17" fmla="*/ 127 w 127"/>
                    <a:gd name="T18" fmla="*/ 82 h 8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7" h="82">
                      <a:moveTo>
                        <a:pt x="0" y="0"/>
                      </a:moveTo>
                      <a:lnTo>
                        <a:pt x="0" y="82"/>
                      </a:lnTo>
                      <a:lnTo>
                        <a:pt x="127" y="58"/>
                      </a:lnTo>
                      <a:lnTo>
                        <a:pt x="72" y="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39" name="Freeform 288"/>
                <p:cNvSpPr>
                  <a:spLocks/>
                </p:cNvSpPr>
                <p:nvPr/>
              </p:nvSpPr>
              <p:spPr bwMode="auto">
                <a:xfrm>
                  <a:off x="2085" y="3066"/>
                  <a:ext cx="61" cy="79"/>
                </a:xfrm>
                <a:custGeom>
                  <a:avLst/>
                  <a:gdLst>
                    <a:gd name="T0" fmla="*/ 0 w 212"/>
                    <a:gd name="T1" fmla="*/ 3 h 275"/>
                    <a:gd name="T2" fmla="*/ 0 w 212"/>
                    <a:gd name="T3" fmla="*/ 4 h 275"/>
                    <a:gd name="T4" fmla="*/ 1 w 212"/>
                    <a:gd name="T5" fmla="*/ 4 h 275"/>
                    <a:gd name="T6" fmla="*/ 0 w 212"/>
                    <a:gd name="T7" fmla="*/ 5 h 275"/>
                    <a:gd name="T8" fmla="*/ 0 w 212"/>
                    <a:gd name="T9" fmla="*/ 6 h 275"/>
                    <a:gd name="T10" fmla="*/ 1 w 212"/>
                    <a:gd name="T11" fmla="*/ 7 h 275"/>
                    <a:gd name="T12" fmla="*/ 3 w 212"/>
                    <a:gd name="T13" fmla="*/ 5 h 275"/>
                    <a:gd name="T14" fmla="*/ 5 w 212"/>
                    <a:gd name="T15" fmla="*/ 3 h 275"/>
                    <a:gd name="T16" fmla="*/ 5 w 212"/>
                    <a:gd name="T17" fmla="*/ 1 h 275"/>
                    <a:gd name="T18" fmla="*/ 3 w 212"/>
                    <a:gd name="T19" fmla="*/ 1 h 275"/>
                    <a:gd name="T20" fmla="*/ 2 w 212"/>
                    <a:gd name="T21" fmla="*/ 0 h 275"/>
                    <a:gd name="T22" fmla="*/ 1 w 212"/>
                    <a:gd name="T23" fmla="*/ 1 h 275"/>
                    <a:gd name="T24" fmla="*/ 0 w 212"/>
                    <a:gd name="T25" fmla="*/ 3 h 27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212"/>
                    <a:gd name="T40" fmla="*/ 0 h 275"/>
                    <a:gd name="T41" fmla="*/ 212 w 212"/>
                    <a:gd name="T42" fmla="*/ 275 h 275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212" h="275">
                      <a:moveTo>
                        <a:pt x="0" y="106"/>
                      </a:moveTo>
                      <a:lnTo>
                        <a:pt x="1" y="160"/>
                      </a:lnTo>
                      <a:lnTo>
                        <a:pt x="42" y="175"/>
                      </a:lnTo>
                      <a:lnTo>
                        <a:pt x="18" y="215"/>
                      </a:lnTo>
                      <a:lnTo>
                        <a:pt x="12" y="263"/>
                      </a:lnTo>
                      <a:lnTo>
                        <a:pt x="62" y="275"/>
                      </a:lnTo>
                      <a:lnTo>
                        <a:pt x="107" y="196"/>
                      </a:lnTo>
                      <a:lnTo>
                        <a:pt x="194" y="139"/>
                      </a:lnTo>
                      <a:lnTo>
                        <a:pt x="212" y="64"/>
                      </a:lnTo>
                      <a:lnTo>
                        <a:pt x="130" y="52"/>
                      </a:lnTo>
                      <a:lnTo>
                        <a:pt x="74" y="0"/>
                      </a:lnTo>
                      <a:lnTo>
                        <a:pt x="28" y="26"/>
                      </a:lnTo>
                      <a:lnTo>
                        <a:pt x="0" y="106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40" name="Freeform 289"/>
                <p:cNvSpPr>
                  <a:spLocks/>
                </p:cNvSpPr>
                <p:nvPr/>
              </p:nvSpPr>
              <p:spPr bwMode="auto">
                <a:xfrm>
                  <a:off x="1984" y="2901"/>
                  <a:ext cx="26" cy="13"/>
                </a:xfrm>
                <a:custGeom>
                  <a:avLst/>
                  <a:gdLst>
                    <a:gd name="T0" fmla="*/ 0 w 89"/>
                    <a:gd name="T1" fmla="*/ 1 h 44"/>
                    <a:gd name="T2" fmla="*/ 1 w 89"/>
                    <a:gd name="T3" fmla="*/ 0 h 44"/>
                    <a:gd name="T4" fmla="*/ 2 w 89"/>
                    <a:gd name="T5" fmla="*/ 1 h 44"/>
                    <a:gd name="T6" fmla="*/ 0 w 89"/>
                    <a:gd name="T7" fmla="*/ 1 h 4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89"/>
                    <a:gd name="T13" fmla="*/ 0 h 44"/>
                    <a:gd name="T14" fmla="*/ 89 w 89"/>
                    <a:gd name="T15" fmla="*/ 44 h 4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89" h="44">
                      <a:moveTo>
                        <a:pt x="0" y="32"/>
                      </a:moveTo>
                      <a:lnTo>
                        <a:pt x="27" y="0"/>
                      </a:lnTo>
                      <a:lnTo>
                        <a:pt x="89" y="44"/>
                      </a:ln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41" name="Freeform 290"/>
                <p:cNvSpPr>
                  <a:spLocks/>
                </p:cNvSpPr>
                <p:nvPr/>
              </p:nvSpPr>
              <p:spPr bwMode="auto">
                <a:xfrm>
                  <a:off x="2302" y="3791"/>
                  <a:ext cx="17" cy="12"/>
                </a:xfrm>
                <a:custGeom>
                  <a:avLst/>
                  <a:gdLst>
                    <a:gd name="T0" fmla="*/ 0 w 59"/>
                    <a:gd name="T1" fmla="*/ 1 h 41"/>
                    <a:gd name="T2" fmla="*/ 1 w 59"/>
                    <a:gd name="T3" fmla="*/ 1 h 41"/>
                    <a:gd name="T4" fmla="*/ 0 w 59"/>
                    <a:gd name="T5" fmla="*/ 0 h 41"/>
                    <a:gd name="T6" fmla="*/ 1 w 59"/>
                    <a:gd name="T7" fmla="*/ 0 h 41"/>
                    <a:gd name="T8" fmla="*/ 0 w 59"/>
                    <a:gd name="T9" fmla="*/ 1 h 4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59"/>
                    <a:gd name="T16" fmla="*/ 0 h 41"/>
                    <a:gd name="T17" fmla="*/ 59 w 59"/>
                    <a:gd name="T18" fmla="*/ 41 h 4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59" h="41">
                      <a:moveTo>
                        <a:pt x="0" y="41"/>
                      </a:moveTo>
                      <a:lnTo>
                        <a:pt x="32" y="19"/>
                      </a:lnTo>
                      <a:lnTo>
                        <a:pt x="19" y="0"/>
                      </a:lnTo>
                      <a:lnTo>
                        <a:pt x="59" y="6"/>
                      </a:lnTo>
                      <a:lnTo>
                        <a:pt x="0" y="41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42" name="Freeform 291"/>
                <p:cNvSpPr>
                  <a:spLocks/>
                </p:cNvSpPr>
                <p:nvPr/>
              </p:nvSpPr>
              <p:spPr bwMode="auto">
                <a:xfrm>
                  <a:off x="2315" y="3791"/>
                  <a:ext cx="19" cy="12"/>
                </a:xfrm>
                <a:custGeom>
                  <a:avLst/>
                  <a:gdLst>
                    <a:gd name="T0" fmla="*/ 0 w 68"/>
                    <a:gd name="T1" fmla="*/ 1 h 47"/>
                    <a:gd name="T2" fmla="*/ 1 w 68"/>
                    <a:gd name="T3" fmla="*/ 0 h 47"/>
                    <a:gd name="T4" fmla="*/ 1 w 68"/>
                    <a:gd name="T5" fmla="*/ 0 h 47"/>
                    <a:gd name="T6" fmla="*/ 0 w 68"/>
                    <a:gd name="T7" fmla="*/ 1 h 4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8"/>
                    <a:gd name="T13" fmla="*/ 0 h 47"/>
                    <a:gd name="T14" fmla="*/ 68 w 68"/>
                    <a:gd name="T15" fmla="*/ 47 h 4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8" h="47">
                      <a:moveTo>
                        <a:pt x="0" y="47"/>
                      </a:moveTo>
                      <a:lnTo>
                        <a:pt x="34" y="0"/>
                      </a:lnTo>
                      <a:lnTo>
                        <a:pt x="68" y="16"/>
                      </a:lnTo>
                      <a:lnTo>
                        <a:pt x="0" y="47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43" name="Freeform 292"/>
                <p:cNvSpPr>
                  <a:spLocks/>
                </p:cNvSpPr>
                <p:nvPr/>
              </p:nvSpPr>
              <p:spPr bwMode="auto">
                <a:xfrm>
                  <a:off x="2373" y="3014"/>
                  <a:ext cx="31" cy="44"/>
                </a:xfrm>
                <a:custGeom>
                  <a:avLst/>
                  <a:gdLst>
                    <a:gd name="T0" fmla="*/ 0 w 107"/>
                    <a:gd name="T1" fmla="*/ 3 h 154"/>
                    <a:gd name="T2" fmla="*/ 0 w 107"/>
                    <a:gd name="T3" fmla="*/ 0 h 154"/>
                    <a:gd name="T4" fmla="*/ 3 w 107"/>
                    <a:gd name="T5" fmla="*/ 1 h 154"/>
                    <a:gd name="T6" fmla="*/ 1 w 107"/>
                    <a:gd name="T7" fmla="*/ 4 h 154"/>
                    <a:gd name="T8" fmla="*/ 0 w 107"/>
                    <a:gd name="T9" fmla="*/ 3 h 15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7"/>
                    <a:gd name="T16" fmla="*/ 0 h 154"/>
                    <a:gd name="T17" fmla="*/ 107 w 107"/>
                    <a:gd name="T18" fmla="*/ 154 h 15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7" h="154">
                      <a:moveTo>
                        <a:pt x="0" y="149"/>
                      </a:moveTo>
                      <a:lnTo>
                        <a:pt x="13" y="0"/>
                      </a:lnTo>
                      <a:lnTo>
                        <a:pt x="107" y="67"/>
                      </a:lnTo>
                      <a:lnTo>
                        <a:pt x="52" y="154"/>
                      </a:lnTo>
                      <a:lnTo>
                        <a:pt x="0" y="149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44" name="Freeform 293"/>
                <p:cNvSpPr>
                  <a:spLocks/>
                </p:cNvSpPr>
                <p:nvPr/>
              </p:nvSpPr>
              <p:spPr bwMode="auto">
                <a:xfrm>
                  <a:off x="2171" y="1661"/>
                  <a:ext cx="661" cy="560"/>
                </a:xfrm>
                <a:custGeom>
                  <a:avLst/>
                  <a:gdLst>
                    <a:gd name="T0" fmla="*/ 6 w 2319"/>
                    <a:gd name="T1" fmla="*/ 11 h 1964"/>
                    <a:gd name="T2" fmla="*/ 7 w 2319"/>
                    <a:gd name="T3" fmla="*/ 9 h 1964"/>
                    <a:gd name="T4" fmla="*/ 5 w 2319"/>
                    <a:gd name="T5" fmla="*/ 8 h 1964"/>
                    <a:gd name="T6" fmla="*/ 10 w 2319"/>
                    <a:gd name="T7" fmla="*/ 4 h 1964"/>
                    <a:gd name="T8" fmla="*/ 15 w 2319"/>
                    <a:gd name="T9" fmla="*/ 3 h 1964"/>
                    <a:gd name="T10" fmla="*/ 20 w 2319"/>
                    <a:gd name="T11" fmla="*/ 5 h 1964"/>
                    <a:gd name="T12" fmla="*/ 19 w 2319"/>
                    <a:gd name="T13" fmla="*/ 3 h 1964"/>
                    <a:gd name="T14" fmla="*/ 25 w 2319"/>
                    <a:gd name="T15" fmla="*/ 4 h 1964"/>
                    <a:gd name="T16" fmla="*/ 29 w 2319"/>
                    <a:gd name="T17" fmla="*/ 3 h 1964"/>
                    <a:gd name="T18" fmla="*/ 24 w 2319"/>
                    <a:gd name="T19" fmla="*/ 1 h 1964"/>
                    <a:gd name="T20" fmla="*/ 29 w 2319"/>
                    <a:gd name="T21" fmla="*/ 2 h 1964"/>
                    <a:gd name="T22" fmla="*/ 29 w 2319"/>
                    <a:gd name="T23" fmla="*/ 0 h 1964"/>
                    <a:gd name="T24" fmla="*/ 40 w 2319"/>
                    <a:gd name="T25" fmla="*/ 1 h 1964"/>
                    <a:gd name="T26" fmla="*/ 41 w 2319"/>
                    <a:gd name="T27" fmla="*/ 1 h 1964"/>
                    <a:gd name="T28" fmla="*/ 45 w 2319"/>
                    <a:gd name="T29" fmla="*/ 3 h 1964"/>
                    <a:gd name="T30" fmla="*/ 34 w 2319"/>
                    <a:gd name="T31" fmla="*/ 4 h 1964"/>
                    <a:gd name="T32" fmla="*/ 40 w 2319"/>
                    <a:gd name="T33" fmla="*/ 5 h 1964"/>
                    <a:gd name="T34" fmla="*/ 46 w 2319"/>
                    <a:gd name="T35" fmla="*/ 5 h 1964"/>
                    <a:gd name="T36" fmla="*/ 51 w 2319"/>
                    <a:gd name="T37" fmla="*/ 4 h 1964"/>
                    <a:gd name="T38" fmla="*/ 46 w 2319"/>
                    <a:gd name="T39" fmla="*/ 7 h 1964"/>
                    <a:gd name="T40" fmla="*/ 49 w 2319"/>
                    <a:gd name="T41" fmla="*/ 9 h 1964"/>
                    <a:gd name="T42" fmla="*/ 46 w 2319"/>
                    <a:gd name="T43" fmla="*/ 11 h 1964"/>
                    <a:gd name="T44" fmla="*/ 46 w 2319"/>
                    <a:gd name="T45" fmla="*/ 14 h 1964"/>
                    <a:gd name="T46" fmla="*/ 45 w 2319"/>
                    <a:gd name="T47" fmla="*/ 15 h 1964"/>
                    <a:gd name="T48" fmla="*/ 47 w 2319"/>
                    <a:gd name="T49" fmla="*/ 17 h 1964"/>
                    <a:gd name="T50" fmla="*/ 45 w 2319"/>
                    <a:gd name="T51" fmla="*/ 19 h 1964"/>
                    <a:gd name="T52" fmla="*/ 46 w 2319"/>
                    <a:gd name="T53" fmla="*/ 20 h 1964"/>
                    <a:gd name="T54" fmla="*/ 46 w 2319"/>
                    <a:gd name="T55" fmla="*/ 22 h 1964"/>
                    <a:gd name="T56" fmla="*/ 41 w 2319"/>
                    <a:gd name="T57" fmla="*/ 23 h 1964"/>
                    <a:gd name="T58" fmla="*/ 42 w 2319"/>
                    <a:gd name="T59" fmla="*/ 25 h 1964"/>
                    <a:gd name="T60" fmla="*/ 45 w 2319"/>
                    <a:gd name="T61" fmla="*/ 26 h 1964"/>
                    <a:gd name="T62" fmla="*/ 44 w 2319"/>
                    <a:gd name="T63" fmla="*/ 28 h 1964"/>
                    <a:gd name="T64" fmla="*/ 40 w 2319"/>
                    <a:gd name="T65" fmla="*/ 26 h 1964"/>
                    <a:gd name="T66" fmla="*/ 41 w 2319"/>
                    <a:gd name="T67" fmla="*/ 29 h 1964"/>
                    <a:gd name="T68" fmla="*/ 41 w 2319"/>
                    <a:gd name="T69" fmla="*/ 32 h 1964"/>
                    <a:gd name="T70" fmla="*/ 36 w 2319"/>
                    <a:gd name="T71" fmla="*/ 33 h 1964"/>
                    <a:gd name="T72" fmla="*/ 32 w 2319"/>
                    <a:gd name="T73" fmla="*/ 36 h 1964"/>
                    <a:gd name="T74" fmla="*/ 31 w 2319"/>
                    <a:gd name="T75" fmla="*/ 36 h 1964"/>
                    <a:gd name="T76" fmla="*/ 28 w 2319"/>
                    <a:gd name="T77" fmla="*/ 38 h 1964"/>
                    <a:gd name="T78" fmla="*/ 28 w 2319"/>
                    <a:gd name="T79" fmla="*/ 40 h 1964"/>
                    <a:gd name="T80" fmla="*/ 28 w 2319"/>
                    <a:gd name="T81" fmla="*/ 41 h 1964"/>
                    <a:gd name="T82" fmla="*/ 26 w 2319"/>
                    <a:gd name="T83" fmla="*/ 45 h 1964"/>
                    <a:gd name="T84" fmla="*/ 22 w 2319"/>
                    <a:gd name="T85" fmla="*/ 44 h 1964"/>
                    <a:gd name="T86" fmla="*/ 21 w 2319"/>
                    <a:gd name="T87" fmla="*/ 43 h 1964"/>
                    <a:gd name="T88" fmla="*/ 19 w 2319"/>
                    <a:gd name="T89" fmla="*/ 39 h 1964"/>
                    <a:gd name="T90" fmla="*/ 19 w 2319"/>
                    <a:gd name="T91" fmla="*/ 37 h 1964"/>
                    <a:gd name="T92" fmla="*/ 18 w 2319"/>
                    <a:gd name="T93" fmla="*/ 33 h 1964"/>
                    <a:gd name="T94" fmla="*/ 18 w 2319"/>
                    <a:gd name="T95" fmla="*/ 32 h 1964"/>
                    <a:gd name="T96" fmla="*/ 18 w 2319"/>
                    <a:gd name="T97" fmla="*/ 29 h 1964"/>
                    <a:gd name="T98" fmla="*/ 20 w 2319"/>
                    <a:gd name="T99" fmla="*/ 28 h 1964"/>
                    <a:gd name="T100" fmla="*/ 19 w 2319"/>
                    <a:gd name="T101" fmla="*/ 27 h 1964"/>
                    <a:gd name="T102" fmla="*/ 17 w 2319"/>
                    <a:gd name="T103" fmla="*/ 27 h 1964"/>
                    <a:gd name="T104" fmla="*/ 15 w 2319"/>
                    <a:gd name="T105" fmla="*/ 25 h 1964"/>
                    <a:gd name="T106" fmla="*/ 14 w 2319"/>
                    <a:gd name="T107" fmla="*/ 21 h 1964"/>
                    <a:gd name="T108" fmla="*/ 11 w 2319"/>
                    <a:gd name="T109" fmla="*/ 17 h 1964"/>
                    <a:gd name="T110" fmla="*/ 6 w 2319"/>
                    <a:gd name="T111" fmla="*/ 18 h 1964"/>
                    <a:gd name="T112" fmla="*/ 1 w 2319"/>
                    <a:gd name="T113" fmla="*/ 15 h 1964"/>
                    <a:gd name="T114" fmla="*/ 6 w 2319"/>
                    <a:gd name="T115" fmla="*/ 14 h 1964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w 2319"/>
                    <a:gd name="T175" fmla="*/ 0 h 1964"/>
                    <a:gd name="T176" fmla="*/ 2319 w 2319"/>
                    <a:gd name="T177" fmla="*/ 1964 h 1964"/>
                  </a:gdLst>
                  <a:ahLst/>
                  <a:cxnLst>
                    <a:cxn ang="T116">
                      <a:pos x="T0" y="T1"/>
                    </a:cxn>
                    <a:cxn ang="T117">
                      <a:pos x="T2" y="T3"/>
                    </a:cxn>
                    <a:cxn ang="T118">
                      <a:pos x="T4" y="T5"/>
                    </a:cxn>
                    <a:cxn ang="T119">
                      <a:pos x="T6" y="T7"/>
                    </a:cxn>
                    <a:cxn ang="T120">
                      <a:pos x="T8" y="T9"/>
                    </a:cxn>
                    <a:cxn ang="T121">
                      <a:pos x="T10" y="T11"/>
                    </a:cxn>
                    <a:cxn ang="T122">
                      <a:pos x="T12" y="T13"/>
                    </a:cxn>
                    <a:cxn ang="T123">
                      <a:pos x="T14" y="T15"/>
                    </a:cxn>
                    <a:cxn ang="T124">
                      <a:pos x="T16" y="T17"/>
                    </a:cxn>
                    <a:cxn ang="T125">
                      <a:pos x="T18" y="T19"/>
                    </a:cxn>
                    <a:cxn ang="T126">
                      <a:pos x="T20" y="T21"/>
                    </a:cxn>
                    <a:cxn ang="T127">
                      <a:pos x="T22" y="T23"/>
                    </a:cxn>
                    <a:cxn ang="T128">
                      <a:pos x="T24" y="T25"/>
                    </a:cxn>
                    <a:cxn ang="T129">
                      <a:pos x="T26" y="T27"/>
                    </a:cxn>
                    <a:cxn ang="T130">
                      <a:pos x="T28" y="T29"/>
                    </a:cxn>
                    <a:cxn ang="T131">
                      <a:pos x="T30" y="T31"/>
                    </a:cxn>
                    <a:cxn ang="T132">
                      <a:pos x="T32" y="T33"/>
                    </a:cxn>
                    <a:cxn ang="T133">
                      <a:pos x="T34" y="T35"/>
                    </a:cxn>
                    <a:cxn ang="T134">
                      <a:pos x="T36" y="T37"/>
                    </a:cxn>
                    <a:cxn ang="T135">
                      <a:pos x="T38" y="T39"/>
                    </a:cxn>
                    <a:cxn ang="T136">
                      <a:pos x="T40" y="T41"/>
                    </a:cxn>
                    <a:cxn ang="T137">
                      <a:pos x="T42" y="T43"/>
                    </a:cxn>
                    <a:cxn ang="T138">
                      <a:pos x="T44" y="T45"/>
                    </a:cxn>
                    <a:cxn ang="T139">
                      <a:pos x="T46" y="T47"/>
                    </a:cxn>
                    <a:cxn ang="T140">
                      <a:pos x="T48" y="T49"/>
                    </a:cxn>
                    <a:cxn ang="T141">
                      <a:pos x="T50" y="T51"/>
                    </a:cxn>
                    <a:cxn ang="T142">
                      <a:pos x="T52" y="T53"/>
                    </a:cxn>
                    <a:cxn ang="T143">
                      <a:pos x="T54" y="T55"/>
                    </a:cxn>
                    <a:cxn ang="T144">
                      <a:pos x="T56" y="T57"/>
                    </a:cxn>
                    <a:cxn ang="T145">
                      <a:pos x="T58" y="T59"/>
                    </a:cxn>
                    <a:cxn ang="T146">
                      <a:pos x="T60" y="T61"/>
                    </a:cxn>
                    <a:cxn ang="T147">
                      <a:pos x="T62" y="T63"/>
                    </a:cxn>
                    <a:cxn ang="T148">
                      <a:pos x="T64" y="T65"/>
                    </a:cxn>
                    <a:cxn ang="T149">
                      <a:pos x="T66" y="T67"/>
                    </a:cxn>
                    <a:cxn ang="T150">
                      <a:pos x="T68" y="T69"/>
                    </a:cxn>
                    <a:cxn ang="T151">
                      <a:pos x="T70" y="T71"/>
                    </a:cxn>
                    <a:cxn ang="T152">
                      <a:pos x="T72" y="T73"/>
                    </a:cxn>
                    <a:cxn ang="T153">
                      <a:pos x="T74" y="T75"/>
                    </a:cxn>
                    <a:cxn ang="T154">
                      <a:pos x="T76" y="T77"/>
                    </a:cxn>
                    <a:cxn ang="T155">
                      <a:pos x="T78" y="T79"/>
                    </a:cxn>
                    <a:cxn ang="T156">
                      <a:pos x="T80" y="T81"/>
                    </a:cxn>
                    <a:cxn ang="T157">
                      <a:pos x="T82" y="T83"/>
                    </a:cxn>
                    <a:cxn ang="T158">
                      <a:pos x="T84" y="T85"/>
                    </a:cxn>
                    <a:cxn ang="T159">
                      <a:pos x="T86" y="T87"/>
                    </a:cxn>
                    <a:cxn ang="T160">
                      <a:pos x="T88" y="T89"/>
                    </a:cxn>
                    <a:cxn ang="T161">
                      <a:pos x="T90" y="T91"/>
                    </a:cxn>
                    <a:cxn ang="T162">
                      <a:pos x="T92" y="T93"/>
                    </a:cxn>
                    <a:cxn ang="T163">
                      <a:pos x="T94" y="T95"/>
                    </a:cxn>
                    <a:cxn ang="T164">
                      <a:pos x="T96" y="T97"/>
                    </a:cxn>
                    <a:cxn ang="T165">
                      <a:pos x="T98" y="T99"/>
                    </a:cxn>
                    <a:cxn ang="T166">
                      <a:pos x="T100" y="T101"/>
                    </a:cxn>
                    <a:cxn ang="T167">
                      <a:pos x="T102" y="T103"/>
                    </a:cxn>
                    <a:cxn ang="T168">
                      <a:pos x="T104" y="T105"/>
                    </a:cxn>
                    <a:cxn ang="T169">
                      <a:pos x="T106" y="T107"/>
                    </a:cxn>
                    <a:cxn ang="T170">
                      <a:pos x="T108" y="T109"/>
                    </a:cxn>
                    <a:cxn ang="T171">
                      <a:pos x="T110" y="T111"/>
                    </a:cxn>
                    <a:cxn ang="T172">
                      <a:pos x="T112" y="T113"/>
                    </a:cxn>
                    <a:cxn ang="T173">
                      <a:pos x="T114" y="T115"/>
                    </a:cxn>
                  </a:cxnLst>
                  <a:rect l="T174" t="T175" r="T176" b="T177"/>
                  <a:pathLst>
                    <a:path w="2319" h="1964">
                      <a:moveTo>
                        <a:pt x="0" y="551"/>
                      </a:moveTo>
                      <a:lnTo>
                        <a:pt x="13" y="521"/>
                      </a:lnTo>
                      <a:lnTo>
                        <a:pt x="162" y="463"/>
                      </a:lnTo>
                      <a:lnTo>
                        <a:pt x="261" y="463"/>
                      </a:lnTo>
                      <a:lnTo>
                        <a:pt x="315" y="418"/>
                      </a:lnTo>
                      <a:lnTo>
                        <a:pt x="296" y="405"/>
                      </a:lnTo>
                      <a:lnTo>
                        <a:pt x="329" y="390"/>
                      </a:lnTo>
                      <a:lnTo>
                        <a:pt x="302" y="380"/>
                      </a:lnTo>
                      <a:lnTo>
                        <a:pt x="354" y="363"/>
                      </a:lnTo>
                      <a:lnTo>
                        <a:pt x="335" y="346"/>
                      </a:lnTo>
                      <a:lnTo>
                        <a:pt x="267" y="376"/>
                      </a:lnTo>
                      <a:lnTo>
                        <a:pt x="200" y="338"/>
                      </a:lnTo>
                      <a:lnTo>
                        <a:pt x="284" y="317"/>
                      </a:lnTo>
                      <a:lnTo>
                        <a:pt x="332" y="254"/>
                      </a:lnTo>
                      <a:lnTo>
                        <a:pt x="437" y="250"/>
                      </a:lnTo>
                      <a:lnTo>
                        <a:pt x="432" y="185"/>
                      </a:lnTo>
                      <a:lnTo>
                        <a:pt x="507" y="184"/>
                      </a:lnTo>
                      <a:lnTo>
                        <a:pt x="586" y="230"/>
                      </a:lnTo>
                      <a:lnTo>
                        <a:pt x="493" y="168"/>
                      </a:lnTo>
                      <a:lnTo>
                        <a:pt x="669" y="126"/>
                      </a:lnTo>
                      <a:lnTo>
                        <a:pt x="713" y="156"/>
                      </a:lnTo>
                      <a:lnTo>
                        <a:pt x="719" y="214"/>
                      </a:lnTo>
                      <a:lnTo>
                        <a:pt x="740" y="165"/>
                      </a:lnTo>
                      <a:lnTo>
                        <a:pt x="854" y="199"/>
                      </a:lnTo>
                      <a:lnTo>
                        <a:pt x="814" y="172"/>
                      </a:lnTo>
                      <a:lnTo>
                        <a:pt x="868" y="176"/>
                      </a:lnTo>
                      <a:lnTo>
                        <a:pt x="821" y="142"/>
                      </a:lnTo>
                      <a:lnTo>
                        <a:pt x="808" y="115"/>
                      </a:lnTo>
                      <a:lnTo>
                        <a:pt x="832" y="108"/>
                      </a:lnTo>
                      <a:lnTo>
                        <a:pt x="1056" y="192"/>
                      </a:lnTo>
                      <a:lnTo>
                        <a:pt x="1039" y="165"/>
                      </a:lnTo>
                      <a:lnTo>
                        <a:pt x="1086" y="161"/>
                      </a:lnTo>
                      <a:lnTo>
                        <a:pt x="1056" y="137"/>
                      </a:lnTo>
                      <a:lnTo>
                        <a:pt x="1132" y="142"/>
                      </a:lnTo>
                      <a:lnTo>
                        <a:pt x="1012" y="81"/>
                      </a:lnTo>
                      <a:lnTo>
                        <a:pt x="1228" y="115"/>
                      </a:lnTo>
                      <a:lnTo>
                        <a:pt x="1181" y="80"/>
                      </a:lnTo>
                      <a:lnTo>
                        <a:pt x="1054" y="73"/>
                      </a:lnTo>
                      <a:lnTo>
                        <a:pt x="1096" y="71"/>
                      </a:lnTo>
                      <a:lnTo>
                        <a:pt x="1017" y="42"/>
                      </a:lnTo>
                      <a:lnTo>
                        <a:pt x="1110" y="48"/>
                      </a:lnTo>
                      <a:lnTo>
                        <a:pt x="1073" y="35"/>
                      </a:lnTo>
                      <a:lnTo>
                        <a:pt x="1112" y="26"/>
                      </a:lnTo>
                      <a:lnTo>
                        <a:pt x="1272" y="81"/>
                      </a:lnTo>
                      <a:lnTo>
                        <a:pt x="1253" y="61"/>
                      </a:lnTo>
                      <a:lnTo>
                        <a:pt x="1326" y="42"/>
                      </a:lnTo>
                      <a:lnTo>
                        <a:pt x="1264" y="35"/>
                      </a:lnTo>
                      <a:lnTo>
                        <a:pt x="1262" y="8"/>
                      </a:lnTo>
                      <a:lnTo>
                        <a:pt x="1303" y="0"/>
                      </a:lnTo>
                      <a:lnTo>
                        <a:pt x="1732" y="10"/>
                      </a:lnTo>
                      <a:lnTo>
                        <a:pt x="1762" y="25"/>
                      </a:lnTo>
                      <a:lnTo>
                        <a:pt x="1746" y="35"/>
                      </a:lnTo>
                      <a:lnTo>
                        <a:pt x="1462" y="38"/>
                      </a:lnTo>
                      <a:lnTo>
                        <a:pt x="1495" y="54"/>
                      </a:lnTo>
                      <a:lnTo>
                        <a:pt x="1384" y="71"/>
                      </a:lnTo>
                      <a:lnTo>
                        <a:pt x="1789" y="42"/>
                      </a:lnTo>
                      <a:lnTo>
                        <a:pt x="1802" y="68"/>
                      </a:lnTo>
                      <a:lnTo>
                        <a:pt x="1746" y="83"/>
                      </a:lnTo>
                      <a:lnTo>
                        <a:pt x="1842" y="72"/>
                      </a:lnTo>
                      <a:lnTo>
                        <a:pt x="1951" y="104"/>
                      </a:lnTo>
                      <a:lnTo>
                        <a:pt x="1789" y="156"/>
                      </a:lnTo>
                      <a:lnTo>
                        <a:pt x="1529" y="152"/>
                      </a:lnTo>
                      <a:lnTo>
                        <a:pt x="1591" y="161"/>
                      </a:lnTo>
                      <a:lnTo>
                        <a:pt x="1482" y="184"/>
                      </a:lnTo>
                      <a:lnTo>
                        <a:pt x="1482" y="207"/>
                      </a:lnTo>
                      <a:lnTo>
                        <a:pt x="1767" y="168"/>
                      </a:lnTo>
                      <a:lnTo>
                        <a:pt x="1790" y="185"/>
                      </a:lnTo>
                      <a:lnTo>
                        <a:pt x="1732" y="223"/>
                      </a:lnTo>
                      <a:lnTo>
                        <a:pt x="1912" y="161"/>
                      </a:lnTo>
                      <a:lnTo>
                        <a:pt x="1923" y="221"/>
                      </a:lnTo>
                      <a:lnTo>
                        <a:pt x="1833" y="328"/>
                      </a:lnTo>
                      <a:lnTo>
                        <a:pt x="2009" y="204"/>
                      </a:lnTo>
                      <a:lnTo>
                        <a:pt x="2006" y="223"/>
                      </a:lnTo>
                      <a:lnTo>
                        <a:pt x="2090" y="222"/>
                      </a:lnTo>
                      <a:lnTo>
                        <a:pt x="2116" y="184"/>
                      </a:lnTo>
                      <a:lnTo>
                        <a:pt x="2206" y="176"/>
                      </a:lnTo>
                      <a:lnTo>
                        <a:pt x="2319" y="211"/>
                      </a:lnTo>
                      <a:lnTo>
                        <a:pt x="2207" y="265"/>
                      </a:lnTo>
                      <a:lnTo>
                        <a:pt x="2214" y="286"/>
                      </a:lnTo>
                      <a:lnTo>
                        <a:pt x="1963" y="317"/>
                      </a:lnTo>
                      <a:lnTo>
                        <a:pt x="2166" y="319"/>
                      </a:lnTo>
                      <a:lnTo>
                        <a:pt x="2002" y="364"/>
                      </a:lnTo>
                      <a:lnTo>
                        <a:pt x="2013" y="394"/>
                      </a:lnTo>
                      <a:lnTo>
                        <a:pt x="2122" y="364"/>
                      </a:lnTo>
                      <a:lnTo>
                        <a:pt x="2043" y="405"/>
                      </a:lnTo>
                      <a:lnTo>
                        <a:pt x="2033" y="459"/>
                      </a:lnTo>
                      <a:lnTo>
                        <a:pt x="2056" y="445"/>
                      </a:lnTo>
                      <a:lnTo>
                        <a:pt x="1981" y="493"/>
                      </a:lnTo>
                      <a:lnTo>
                        <a:pt x="1954" y="593"/>
                      </a:lnTo>
                      <a:lnTo>
                        <a:pt x="1996" y="571"/>
                      </a:lnTo>
                      <a:lnTo>
                        <a:pt x="2050" y="593"/>
                      </a:lnTo>
                      <a:lnTo>
                        <a:pt x="1998" y="593"/>
                      </a:lnTo>
                      <a:lnTo>
                        <a:pt x="1998" y="622"/>
                      </a:lnTo>
                      <a:lnTo>
                        <a:pt x="2088" y="635"/>
                      </a:lnTo>
                      <a:lnTo>
                        <a:pt x="2090" y="672"/>
                      </a:lnTo>
                      <a:lnTo>
                        <a:pt x="1959" y="664"/>
                      </a:lnTo>
                      <a:lnTo>
                        <a:pt x="1996" y="682"/>
                      </a:lnTo>
                      <a:lnTo>
                        <a:pt x="1919" y="693"/>
                      </a:lnTo>
                      <a:lnTo>
                        <a:pt x="1959" y="732"/>
                      </a:lnTo>
                      <a:lnTo>
                        <a:pt x="2027" y="735"/>
                      </a:lnTo>
                      <a:lnTo>
                        <a:pt x="1986" y="758"/>
                      </a:lnTo>
                      <a:lnTo>
                        <a:pt x="2039" y="779"/>
                      </a:lnTo>
                      <a:lnTo>
                        <a:pt x="2037" y="829"/>
                      </a:lnTo>
                      <a:lnTo>
                        <a:pt x="1941" y="800"/>
                      </a:lnTo>
                      <a:lnTo>
                        <a:pt x="1997" y="827"/>
                      </a:lnTo>
                      <a:lnTo>
                        <a:pt x="1961" y="844"/>
                      </a:lnTo>
                      <a:lnTo>
                        <a:pt x="1996" y="842"/>
                      </a:lnTo>
                      <a:lnTo>
                        <a:pt x="1986" y="874"/>
                      </a:lnTo>
                      <a:lnTo>
                        <a:pt x="2054" y="890"/>
                      </a:lnTo>
                      <a:lnTo>
                        <a:pt x="1947" y="881"/>
                      </a:lnTo>
                      <a:lnTo>
                        <a:pt x="1923" y="900"/>
                      </a:lnTo>
                      <a:lnTo>
                        <a:pt x="2009" y="942"/>
                      </a:lnTo>
                      <a:lnTo>
                        <a:pt x="1997" y="974"/>
                      </a:lnTo>
                      <a:lnTo>
                        <a:pt x="1926" y="994"/>
                      </a:lnTo>
                      <a:lnTo>
                        <a:pt x="1861" y="947"/>
                      </a:lnTo>
                      <a:lnTo>
                        <a:pt x="1758" y="986"/>
                      </a:lnTo>
                      <a:lnTo>
                        <a:pt x="1830" y="1013"/>
                      </a:lnTo>
                      <a:lnTo>
                        <a:pt x="1762" y="1038"/>
                      </a:lnTo>
                      <a:lnTo>
                        <a:pt x="1837" y="1040"/>
                      </a:lnTo>
                      <a:lnTo>
                        <a:pt x="1813" y="1090"/>
                      </a:lnTo>
                      <a:lnTo>
                        <a:pt x="1842" y="1061"/>
                      </a:lnTo>
                      <a:lnTo>
                        <a:pt x="1923" y="1101"/>
                      </a:lnTo>
                      <a:lnTo>
                        <a:pt x="1897" y="1135"/>
                      </a:lnTo>
                      <a:lnTo>
                        <a:pt x="1947" y="1122"/>
                      </a:lnTo>
                      <a:lnTo>
                        <a:pt x="1923" y="1155"/>
                      </a:lnTo>
                      <a:lnTo>
                        <a:pt x="1957" y="1139"/>
                      </a:lnTo>
                      <a:lnTo>
                        <a:pt x="1961" y="1223"/>
                      </a:lnTo>
                      <a:lnTo>
                        <a:pt x="1923" y="1192"/>
                      </a:lnTo>
                      <a:lnTo>
                        <a:pt x="1923" y="1223"/>
                      </a:lnTo>
                      <a:lnTo>
                        <a:pt x="1889" y="1220"/>
                      </a:lnTo>
                      <a:lnTo>
                        <a:pt x="1842" y="1151"/>
                      </a:lnTo>
                      <a:lnTo>
                        <a:pt x="1732" y="1113"/>
                      </a:lnTo>
                      <a:lnTo>
                        <a:pt x="1808" y="1158"/>
                      </a:lnTo>
                      <a:lnTo>
                        <a:pt x="1706" y="1182"/>
                      </a:lnTo>
                      <a:lnTo>
                        <a:pt x="1678" y="1223"/>
                      </a:lnTo>
                      <a:lnTo>
                        <a:pt x="1774" y="1232"/>
                      </a:lnTo>
                      <a:lnTo>
                        <a:pt x="1692" y="1255"/>
                      </a:lnTo>
                      <a:lnTo>
                        <a:pt x="1814" y="1227"/>
                      </a:lnTo>
                      <a:lnTo>
                        <a:pt x="1932" y="1264"/>
                      </a:lnTo>
                      <a:lnTo>
                        <a:pt x="1779" y="1360"/>
                      </a:lnTo>
                      <a:lnTo>
                        <a:pt x="1631" y="1402"/>
                      </a:lnTo>
                      <a:lnTo>
                        <a:pt x="1579" y="1406"/>
                      </a:lnTo>
                      <a:lnTo>
                        <a:pt x="1543" y="1361"/>
                      </a:lnTo>
                      <a:lnTo>
                        <a:pt x="1559" y="1406"/>
                      </a:lnTo>
                      <a:lnTo>
                        <a:pt x="1516" y="1431"/>
                      </a:lnTo>
                      <a:lnTo>
                        <a:pt x="1462" y="1535"/>
                      </a:lnTo>
                      <a:lnTo>
                        <a:pt x="1417" y="1531"/>
                      </a:lnTo>
                      <a:lnTo>
                        <a:pt x="1407" y="1564"/>
                      </a:lnTo>
                      <a:lnTo>
                        <a:pt x="1365" y="1571"/>
                      </a:lnTo>
                      <a:lnTo>
                        <a:pt x="1339" y="1557"/>
                      </a:lnTo>
                      <a:lnTo>
                        <a:pt x="1372" y="1537"/>
                      </a:lnTo>
                      <a:lnTo>
                        <a:pt x="1338" y="1531"/>
                      </a:lnTo>
                      <a:lnTo>
                        <a:pt x="1324" y="1587"/>
                      </a:lnTo>
                      <a:lnTo>
                        <a:pt x="1251" y="1591"/>
                      </a:lnTo>
                      <a:lnTo>
                        <a:pt x="1253" y="1634"/>
                      </a:lnTo>
                      <a:lnTo>
                        <a:pt x="1213" y="1637"/>
                      </a:lnTo>
                      <a:lnTo>
                        <a:pt x="1247" y="1672"/>
                      </a:lnTo>
                      <a:lnTo>
                        <a:pt x="1199" y="1680"/>
                      </a:lnTo>
                      <a:lnTo>
                        <a:pt x="1236" y="1717"/>
                      </a:lnTo>
                      <a:lnTo>
                        <a:pt x="1204" y="1717"/>
                      </a:lnTo>
                      <a:lnTo>
                        <a:pt x="1230" y="1726"/>
                      </a:lnTo>
                      <a:lnTo>
                        <a:pt x="1204" y="1768"/>
                      </a:lnTo>
                      <a:lnTo>
                        <a:pt x="1181" y="1761"/>
                      </a:lnTo>
                      <a:lnTo>
                        <a:pt x="1199" y="1779"/>
                      </a:lnTo>
                      <a:lnTo>
                        <a:pt x="1152" y="1797"/>
                      </a:lnTo>
                      <a:lnTo>
                        <a:pt x="1181" y="1856"/>
                      </a:lnTo>
                      <a:lnTo>
                        <a:pt x="1152" y="1935"/>
                      </a:lnTo>
                      <a:lnTo>
                        <a:pt x="1118" y="1936"/>
                      </a:lnTo>
                      <a:lnTo>
                        <a:pt x="1143" y="1964"/>
                      </a:lnTo>
                      <a:lnTo>
                        <a:pt x="1065" y="1964"/>
                      </a:lnTo>
                      <a:lnTo>
                        <a:pt x="1056" y="1910"/>
                      </a:lnTo>
                      <a:lnTo>
                        <a:pt x="945" y="1918"/>
                      </a:lnTo>
                      <a:lnTo>
                        <a:pt x="973" y="1903"/>
                      </a:lnTo>
                      <a:lnTo>
                        <a:pt x="917" y="1883"/>
                      </a:lnTo>
                      <a:lnTo>
                        <a:pt x="941" y="1874"/>
                      </a:lnTo>
                      <a:lnTo>
                        <a:pt x="901" y="1874"/>
                      </a:lnTo>
                      <a:lnTo>
                        <a:pt x="918" y="1832"/>
                      </a:lnTo>
                      <a:lnTo>
                        <a:pt x="892" y="1840"/>
                      </a:lnTo>
                      <a:lnTo>
                        <a:pt x="821" y="1726"/>
                      </a:lnTo>
                      <a:lnTo>
                        <a:pt x="821" y="1694"/>
                      </a:lnTo>
                      <a:lnTo>
                        <a:pt x="877" y="1656"/>
                      </a:lnTo>
                      <a:lnTo>
                        <a:pt x="854" y="1645"/>
                      </a:lnTo>
                      <a:lnTo>
                        <a:pt x="798" y="1687"/>
                      </a:lnTo>
                      <a:lnTo>
                        <a:pt x="798" y="1602"/>
                      </a:lnTo>
                      <a:lnTo>
                        <a:pt x="747" y="1557"/>
                      </a:lnTo>
                      <a:lnTo>
                        <a:pt x="763" y="1492"/>
                      </a:lnTo>
                      <a:lnTo>
                        <a:pt x="729" y="1466"/>
                      </a:lnTo>
                      <a:lnTo>
                        <a:pt x="774" y="1410"/>
                      </a:lnTo>
                      <a:lnTo>
                        <a:pt x="747" y="1402"/>
                      </a:lnTo>
                      <a:lnTo>
                        <a:pt x="839" y="1402"/>
                      </a:lnTo>
                      <a:lnTo>
                        <a:pt x="830" y="1379"/>
                      </a:lnTo>
                      <a:lnTo>
                        <a:pt x="769" y="1381"/>
                      </a:lnTo>
                      <a:lnTo>
                        <a:pt x="861" y="1331"/>
                      </a:lnTo>
                      <a:lnTo>
                        <a:pt x="839" y="1314"/>
                      </a:lnTo>
                      <a:lnTo>
                        <a:pt x="861" y="1255"/>
                      </a:lnTo>
                      <a:lnTo>
                        <a:pt x="785" y="1254"/>
                      </a:lnTo>
                      <a:lnTo>
                        <a:pt x="703" y="1207"/>
                      </a:lnTo>
                      <a:lnTo>
                        <a:pt x="854" y="1232"/>
                      </a:lnTo>
                      <a:lnTo>
                        <a:pt x="828" y="1211"/>
                      </a:lnTo>
                      <a:lnTo>
                        <a:pt x="854" y="1203"/>
                      </a:lnTo>
                      <a:lnTo>
                        <a:pt x="793" y="1168"/>
                      </a:lnTo>
                      <a:lnTo>
                        <a:pt x="814" y="1151"/>
                      </a:lnTo>
                      <a:lnTo>
                        <a:pt x="782" y="1163"/>
                      </a:lnTo>
                      <a:lnTo>
                        <a:pt x="804" y="1142"/>
                      </a:lnTo>
                      <a:lnTo>
                        <a:pt x="765" y="1145"/>
                      </a:lnTo>
                      <a:lnTo>
                        <a:pt x="808" y="1126"/>
                      </a:lnTo>
                      <a:lnTo>
                        <a:pt x="740" y="1099"/>
                      </a:lnTo>
                      <a:lnTo>
                        <a:pt x="726" y="1142"/>
                      </a:lnTo>
                      <a:lnTo>
                        <a:pt x="669" y="1145"/>
                      </a:lnTo>
                      <a:lnTo>
                        <a:pt x="659" y="1126"/>
                      </a:lnTo>
                      <a:lnTo>
                        <a:pt x="698" y="1099"/>
                      </a:lnTo>
                      <a:lnTo>
                        <a:pt x="667" y="1099"/>
                      </a:lnTo>
                      <a:lnTo>
                        <a:pt x="703" y="1023"/>
                      </a:lnTo>
                      <a:lnTo>
                        <a:pt x="661" y="1011"/>
                      </a:lnTo>
                      <a:lnTo>
                        <a:pt x="680" y="978"/>
                      </a:lnTo>
                      <a:lnTo>
                        <a:pt x="618" y="889"/>
                      </a:lnTo>
                      <a:lnTo>
                        <a:pt x="637" y="888"/>
                      </a:lnTo>
                      <a:lnTo>
                        <a:pt x="554" y="808"/>
                      </a:lnTo>
                      <a:lnTo>
                        <a:pt x="554" y="779"/>
                      </a:lnTo>
                      <a:lnTo>
                        <a:pt x="461" y="741"/>
                      </a:lnTo>
                      <a:lnTo>
                        <a:pt x="376" y="720"/>
                      </a:lnTo>
                      <a:lnTo>
                        <a:pt x="293" y="756"/>
                      </a:lnTo>
                      <a:lnTo>
                        <a:pt x="230" y="732"/>
                      </a:lnTo>
                      <a:lnTo>
                        <a:pt x="254" y="762"/>
                      </a:lnTo>
                      <a:lnTo>
                        <a:pt x="188" y="748"/>
                      </a:lnTo>
                      <a:lnTo>
                        <a:pt x="128" y="718"/>
                      </a:lnTo>
                      <a:lnTo>
                        <a:pt x="188" y="693"/>
                      </a:lnTo>
                      <a:lnTo>
                        <a:pt x="57" y="664"/>
                      </a:lnTo>
                      <a:lnTo>
                        <a:pt x="105" y="639"/>
                      </a:lnTo>
                      <a:lnTo>
                        <a:pt x="261" y="647"/>
                      </a:lnTo>
                      <a:lnTo>
                        <a:pt x="275" y="637"/>
                      </a:lnTo>
                      <a:lnTo>
                        <a:pt x="251" y="620"/>
                      </a:lnTo>
                      <a:lnTo>
                        <a:pt x="274" y="605"/>
                      </a:lnTo>
                      <a:lnTo>
                        <a:pt x="138" y="616"/>
                      </a:lnTo>
                      <a:lnTo>
                        <a:pt x="0" y="551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45" name="Freeform 294"/>
                <p:cNvSpPr>
                  <a:spLocks/>
                </p:cNvSpPr>
                <p:nvPr/>
              </p:nvSpPr>
              <p:spPr bwMode="auto">
                <a:xfrm>
                  <a:off x="1960" y="2856"/>
                  <a:ext cx="43" cy="55"/>
                </a:xfrm>
                <a:custGeom>
                  <a:avLst/>
                  <a:gdLst>
                    <a:gd name="T0" fmla="*/ 0 w 154"/>
                    <a:gd name="T1" fmla="*/ 4 h 190"/>
                    <a:gd name="T2" fmla="*/ 1 w 154"/>
                    <a:gd name="T3" fmla="*/ 2 h 190"/>
                    <a:gd name="T4" fmla="*/ 2 w 154"/>
                    <a:gd name="T5" fmla="*/ 2 h 190"/>
                    <a:gd name="T6" fmla="*/ 1 w 154"/>
                    <a:gd name="T7" fmla="*/ 1 h 190"/>
                    <a:gd name="T8" fmla="*/ 3 w 154"/>
                    <a:gd name="T9" fmla="*/ 0 h 190"/>
                    <a:gd name="T10" fmla="*/ 3 w 154"/>
                    <a:gd name="T11" fmla="*/ 2 h 190"/>
                    <a:gd name="T12" fmla="*/ 3 w 154"/>
                    <a:gd name="T13" fmla="*/ 2 h 190"/>
                    <a:gd name="T14" fmla="*/ 3 w 154"/>
                    <a:gd name="T15" fmla="*/ 4 h 190"/>
                    <a:gd name="T16" fmla="*/ 2 w 154"/>
                    <a:gd name="T17" fmla="*/ 5 h 190"/>
                    <a:gd name="T18" fmla="*/ 0 w 154"/>
                    <a:gd name="T19" fmla="*/ 4 h 190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54"/>
                    <a:gd name="T31" fmla="*/ 0 h 190"/>
                    <a:gd name="T32" fmla="*/ 154 w 154"/>
                    <a:gd name="T33" fmla="*/ 190 h 190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54" h="190">
                      <a:moveTo>
                        <a:pt x="0" y="154"/>
                      </a:moveTo>
                      <a:lnTo>
                        <a:pt x="35" y="83"/>
                      </a:lnTo>
                      <a:lnTo>
                        <a:pt x="74" y="82"/>
                      </a:lnTo>
                      <a:lnTo>
                        <a:pt x="33" y="24"/>
                      </a:lnTo>
                      <a:lnTo>
                        <a:pt x="123" y="0"/>
                      </a:lnTo>
                      <a:lnTo>
                        <a:pt x="134" y="90"/>
                      </a:lnTo>
                      <a:lnTo>
                        <a:pt x="154" y="98"/>
                      </a:lnTo>
                      <a:lnTo>
                        <a:pt x="114" y="158"/>
                      </a:lnTo>
                      <a:lnTo>
                        <a:pt x="87" y="190"/>
                      </a:lnTo>
                      <a:lnTo>
                        <a:pt x="0" y="154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46" name="Freeform 295"/>
                <p:cNvSpPr>
                  <a:spLocks/>
                </p:cNvSpPr>
                <p:nvPr/>
              </p:nvSpPr>
              <p:spPr bwMode="auto">
                <a:xfrm>
                  <a:off x="2298" y="2979"/>
                  <a:ext cx="51" cy="86"/>
                </a:xfrm>
                <a:custGeom>
                  <a:avLst/>
                  <a:gdLst>
                    <a:gd name="T0" fmla="*/ 0 w 181"/>
                    <a:gd name="T1" fmla="*/ 2 h 301"/>
                    <a:gd name="T2" fmla="*/ 1 w 181"/>
                    <a:gd name="T3" fmla="*/ 3 h 301"/>
                    <a:gd name="T4" fmla="*/ 1 w 181"/>
                    <a:gd name="T5" fmla="*/ 4 h 301"/>
                    <a:gd name="T6" fmla="*/ 1 w 181"/>
                    <a:gd name="T7" fmla="*/ 6 h 301"/>
                    <a:gd name="T8" fmla="*/ 2 w 181"/>
                    <a:gd name="T9" fmla="*/ 7 h 301"/>
                    <a:gd name="T10" fmla="*/ 4 w 181"/>
                    <a:gd name="T11" fmla="*/ 7 h 301"/>
                    <a:gd name="T12" fmla="*/ 3 w 181"/>
                    <a:gd name="T13" fmla="*/ 4 h 301"/>
                    <a:gd name="T14" fmla="*/ 4 w 181"/>
                    <a:gd name="T15" fmla="*/ 3 h 301"/>
                    <a:gd name="T16" fmla="*/ 1 w 181"/>
                    <a:gd name="T17" fmla="*/ 0 h 301"/>
                    <a:gd name="T18" fmla="*/ 1 w 181"/>
                    <a:gd name="T19" fmla="*/ 1 h 301"/>
                    <a:gd name="T20" fmla="*/ 1 w 181"/>
                    <a:gd name="T21" fmla="*/ 1 h 301"/>
                    <a:gd name="T22" fmla="*/ 0 w 181"/>
                    <a:gd name="T23" fmla="*/ 2 h 301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181"/>
                    <a:gd name="T37" fmla="*/ 0 h 301"/>
                    <a:gd name="T38" fmla="*/ 181 w 181"/>
                    <a:gd name="T39" fmla="*/ 301 h 301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181" h="301">
                      <a:moveTo>
                        <a:pt x="0" y="100"/>
                      </a:moveTo>
                      <a:lnTo>
                        <a:pt x="30" y="140"/>
                      </a:lnTo>
                      <a:lnTo>
                        <a:pt x="59" y="171"/>
                      </a:lnTo>
                      <a:lnTo>
                        <a:pt x="52" y="255"/>
                      </a:lnTo>
                      <a:lnTo>
                        <a:pt x="75" y="301"/>
                      </a:lnTo>
                      <a:lnTo>
                        <a:pt x="181" y="284"/>
                      </a:lnTo>
                      <a:lnTo>
                        <a:pt x="119" y="190"/>
                      </a:lnTo>
                      <a:lnTo>
                        <a:pt x="163" y="111"/>
                      </a:lnTo>
                      <a:lnTo>
                        <a:pt x="53" y="0"/>
                      </a:lnTo>
                      <a:lnTo>
                        <a:pt x="20" y="32"/>
                      </a:lnTo>
                      <a:lnTo>
                        <a:pt x="34" y="61"/>
                      </a:lnTo>
                      <a:lnTo>
                        <a:pt x="0" y="10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47" name="Freeform 296"/>
                <p:cNvSpPr>
                  <a:spLocks/>
                </p:cNvSpPr>
                <p:nvPr/>
              </p:nvSpPr>
              <p:spPr bwMode="auto">
                <a:xfrm>
                  <a:off x="2155" y="2831"/>
                  <a:ext cx="29" cy="23"/>
                </a:xfrm>
                <a:custGeom>
                  <a:avLst/>
                  <a:gdLst>
                    <a:gd name="T0" fmla="*/ 0 w 99"/>
                    <a:gd name="T1" fmla="*/ 1 h 82"/>
                    <a:gd name="T2" fmla="*/ 2 w 99"/>
                    <a:gd name="T3" fmla="*/ 1 h 82"/>
                    <a:gd name="T4" fmla="*/ 1 w 99"/>
                    <a:gd name="T5" fmla="*/ 0 h 82"/>
                    <a:gd name="T6" fmla="*/ 2 w 99"/>
                    <a:gd name="T7" fmla="*/ 0 h 82"/>
                    <a:gd name="T8" fmla="*/ 2 w 99"/>
                    <a:gd name="T9" fmla="*/ 2 h 82"/>
                    <a:gd name="T10" fmla="*/ 0 w 99"/>
                    <a:gd name="T11" fmla="*/ 1 h 8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99"/>
                    <a:gd name="T19" fmla="*/ 0 h 82"/>
                    <a:gd name="T20" fmla="*/ 99 w 99"/>
                    <a:gd name="T21" fmla="*/ 82 h 82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99" h="82">
                      <a:moveTo>
                        <a:pt x="0" y="63"/>
                      </a:moveTo>
                      <a:lnTo>
                        <a:pt x="74" y="60"/>
                      </a:lnTo>
                      <a:lnTo>
                        <a:pt x="37" y="6"/>
                      </a:lnTo>
                      <a:lnTo>
                        <a:pt x="99" y="0"/>
                      </a:lnTo>
                      <a:lnTo>
                        <a:pt x="99" y="82"/>
                      </a:lnTo>
                      <a:lnTo>
                        <a:pt x="0" y="63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48" name="Freeform 297"/>
                <p:cNvSpPr>
                  <a:spLocks/>
                </p:cNvSpPr>
                <p:nvPr/>
              </p:nvSpPr>
              <p:spPr bwMode="auto">
                <a:xfrm>
                  <a:off x="1992" y="2882"/>
                  <a:ext cx="66" cy="38"/>
                </a:xfrm>
                <a:custGeom>
                  <a:avLst/>
                  <a:gdLst>
                    <a:gd name="T0" fmla="*/ 0 w 231"/>
                    <a:gd name="T1" fmla="*/ 1 h 133"/>
                    <a:gd name="T2" fmla="*/ 1 w 231"/>
                    <a:gd name="T3" fmla="*/ 0 h 133"/>
                    <a:gd name="T4" fmla="*/ 4 w 231"/>
                    <a:gd name="T5" fmla="*/ 0 h 133"/>
                    <a:gd name="T6" fmla="*/ 5 w 231"/>
                    <a:gd name="T7" fmla="*/ 1 h 133"/>
                    <a:gd name="T8" fmla="*/ 4 w 231"/>
                    <a:gd name="T9" fmla="*/ 1 h 133"/>
                    <a:gd name="T10" fmla="*/ 2 w 231"/>
                    <a:gd name="T11" fmla="*/ 3 h 133"/>
                    <a:gd name="T12" fmla="*/ 1 w 231"/>
                    <a:gd name="T13" fmla="*/ 3 h 133"/>
                    <a:gd name="T14" fmla="*/ 0 w 231"/>
                    <a:gd name="T15" fmla="*/ 1 h 13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31"/>
                    <a:gd name="T25" fmla="*/ 0 h 133"/>
                    <a:gd name="T26" fmla="*/ 231 w 231"/>
                    <a:gd name="T27" fmla="*/ 133 h 133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31" h="133">
                      <a:moveTo>
                        <a:pt x="0" y="68"/>
                      </a:moveTo>
                      <a:lnTo>
                        <a:pt x="40" y="8"/>
                      </a:lnTo>
                      <a:lnTo>
                        <a:pt x="163" y="0"/>
                      </a:lnTo>
                      <a:lnTo>
                        <a:pt x="231" y="42"/>
                      </a:lnTo>
                      <a:lnTo>
                        <a:pt x="176" y="52"/>
                      </a:lnTo>
                      <a:lnTo>
                        <a:pt x="79" y="133"/>
                      </a:lnTo>
                      <a:lnTo>
                        <a:pt x="62" y="112"/>
                      </a:lnTo>
                      <a:lnTo>
                        <a:pt x="0" y="6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49" name="Freeform 298"/>
                <p:cNvSpPr>
                  <a:spLocks/>
                </p:cNvSpPr>
                <p:nvPr/>
              </p:nvSpPr>
              <p:spPr bwMode="auto">
                <a:xfrm>
                  <a:off x="2697" y="2094"/>
                  <a:ext cx="120" cy="65"/>
                </a:xfrm>
                <a:custGeom>
                  <a:avLst/>
                  <a:gdLst>
                    <a:gd name="T0" fmla="*/ 0 w 420"/>
                    <a:gd name="T1" fmla="*/ 2 h 223"/>
                    <a:gd name="T2" fmla="*/ 1 w 420"/>
                    <a:gd name="T3" fmla="*/ 2 h 223"/>
                    <a:gd name="T4" fmla="*/ 0 w 420"/>
                    <a:gd name="T5" fmla="*/ 1 h 223"/>
                    <a:gd name="T6" fmla="*/ 1 w 420"/>
                    <a:gd name="T7" fmla="*/ 1 h 223"/>
                    <a:gd name="T8" fmla="*/ 1 w 420"/>
                    <a:gd name="T9" fmla="*/ 1 h 223"/>
                    <a:gd name="T10" fmla="*/ 2 w 420"/>
                    <a:gd name="T11" fmla="*/ 1 h 223"/>
                    <a:gd name="T12" fmla="*/ 1 w 420"/>
                    <a:gd name="T13" fmla="*/ 0 h 223"/>
                    <a:gd name="T14" fmla="*/ 3 w 420"/>
                    <a:gd name="T15" fmla="*/ 1 h 223"/>
                    <a:gd name="T16" fmla="*/ 3 w 420"/>
                    <a:gd name="T17" fmla="*/ 2 h 223"/>
                    <a:gd name="T18" fmla="*/ 4 w 420"/>
                    <a:gd name="T19" fmla="*/ 1 h 223"/>
                    <a:gd name="T20" fmla="*/ 5 w 420"/>
                    <a:gd name="T21" fmla="*/ 1 h 223"/>
                    <a:gd name="T22" fmla="*/ 5 w 420"/>
                    <a:gd name="T23" fmla="*/ 1 h 223"/>
                    <a:gd name="T24" fmla="*/ 6 w 420"/>
                    <a:gd name="T25" fmla="*/ 1 h 223"/>
                    <a:gd name="T26" fmla="*/ 5 w 420"/>
                    <a:gd name="T27" fmla="*/ 1 h 223"/>
                    <a:gd name="T28" fmla="*/ 7 w 420"/>
                    <a:gd name="T29" fmla="*/ 1 h 223"/>
                    <a:gd name="T30" fmla="*/ 7 w 420"/>
                    <a:gd name="T31" fmla="*/ 0 h 223"/>
                    <a:gd name="T32" fmla="*/ 8 w 420"/>
                    <a:gd name="T33" fmla="*/ 1 h 223"/>
                    <a:gd name="T34" fmla="*/ 9 w 420"/>
                    <a:gd name="T35" fmla="*/ 0 h 223"/>
                    <a:gd name="T36" fmla="*/ 8 w 420"/>
                    <a:gd name="T37" fmla="*/ 1 h 223"/>
                    <a:gd name="T38" fmla="*/ 10 w 420"/>
                    <a:gd name="T39" fmla="*/ 3 h 223"/>
                    <a:gd name="T40" fmla="*/ 9 w 420"/>
                    <a:gd name="T41" fmla="*/ 4 h 223"/>
                    <a:gd name="T42" fmla="*/ 5 w 420"/>
                    <a:gd name="T43" fmla="*/ 6 h 223"/>
                    <a:gd name="T44" fmla="*/ 2 w 420"/>
                    <a:gd name="T45" fmla="*/ 5 h 223"/>
                    <a:gd name="T46" fmla="*/ 3 w 420"/>
                    <a:gd name="T47" fmla="*/ 3 h 223"/>
                    <a:gd name="T48" fmla="*/ 1 w 420"/>
                    <a:gd name="T49" fmla="*/ 3 h 223"/>
                    <a:gd name="T50" fmla="*/ 3 w 420"/>
                    <a:gd name="T51" fmla="*/ 3 h 223"/>
                    <a:gd name="T52" fmla="*/ 2 w 420"/>
                    <a:gd name="T53" fmla="*/ 2 h 223"/>
                    <a:gd name="T54" fmla="*/ 3 w 420"/>
                    <a:gd name="T55" fmla="*/ 2 h 223"/>
                    <a:gd name="T56" fmla="*/ 0 w 420"/>
                    <a:gd name="T57" fmla="*/ 2 h 223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w 420"/>
                    <a:gd name="T88" fmla="*/ 0 h 223"/>
                    <a:gd name="T89" fmla="*/ 420 w 420"/>
                    <a:gd name="T90" fmla="*/ 223 h 223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T87" t="T88" r="T89" b="T90"/>
                  <a:pathLst>
                    <a:path w="420" h="223">
                      <a:moveTo>
                        <a:pt x="0" y="79"/>
                      </a:moveTo>
                      <a:lnTo>
                        <a:pt x="29" y="69"/>
                      </a:lnTo>
                      <a:lnTo>
                        <a:pt x="12" y="50"/>
                      </a:lnTo>
                      <a:lnTo>
                        <a:pt x="47" y="62"/>
                      </a:lnTo>
                      <a:lnTo>
                        <a:pt x="31" y="24"/>
                      </a:lnTo>
                      <a:lnTo>
                        <a:pt x="73" y="46"/>
                      </a:lnTo>
                      <a:lnTo>
                        <a:pt x="52" y="2"/>
                      </a:lnTo>
                      <a:lnTo>
                        <a:pt x="116" y="36"/>
                      </a:lnTo>
                      <a:lnTo>
                        <a:pt x="124" y="94"/>
                      </a:lnTo>
                      <a:lnTo>
                        <a:pt x="159" y="31"/>
                      </a:lnTo>
                      <a:lnTo>
                        <a:pt x="193" y="54"/>
                      </a:lnTo>
                      <a:lnTo>
                        <a:pt x="220" y="23"/>
                      </a:lnTo>
                      <a:lnTo>
                        <a:pt x="245" y="63"/>
                      </a:lnTo>
                      <a:lnTo>
                        <a:pt x="238" y="24"/>
                      </a:lnTo>
                      <a:lnTo>
                        <a:pt x="305" y="24"/>
                      </a:lnTo>
                      <a:lnTo>
                        <a:pt x="316" y="0"/>
                      </a:lnTo>
                      <a:lnTo>
                        <a:pt x="346" y="23"/>
                      </a:lnTo>
                      <a:lnTo>
                        <a:pt x="383" y="14"/>
                      </a:lnTo>
                      <a:lnTo>
                        <a:pt x="356" y="31"/>
                      </a:lnTo>
                      <a:lnTo>
                        <a:pt x="420" y="102"/>
                      </a:lnTo>
                      <a:lnTo>
                        <a:pt x="364" y="165"/>
                      </a:lnTo>
                      <a:lnTo>
                        <a:pt x="209" y="223"/>
                      </a:lnTo>
                      <a:lnTo>
                        <a:pt x="70" y="196"/>
                      </a:lnTo>
                      <a:lnTo>
                        <a:pt x="107" y="139"/>
                      </a:lnTo>
                      <a:lnTo>
                        <a:pt x="23" y="119"/>
                      </a:lnTo>
                      <a:lnTo>
                        <a:pt x="104" y="113"/>
                      </a:lnTo>
                      <a:lnTo>
                        <a:pt x="73" y="97"/>
                      </a:lnTo>
                      <a:lnTo>
                        <a:pt x="105" y="79"/>
                      </a:lnTo>
                      <a:lnTo>
                        <a:pt x="0" y="79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50" name="Freeform 299"/>
                <p:cNvSpPr>
                  <a:spLocks/>
                </p:cNvSpPr>
                <p:nvPr/>
              </p:nvSpPr>
              <p:spPr bwMode="auto">
                <a:xfrm>
                  <a:off x="1691" y="2659"/>
                  <a:ext cx="328" cy="242"/>
                </a:xfrm>
                <a:custGeom>
                  <a:avLst/>
                  <a:gdLst>
                    <a:gd name="T0" fmla="*/ 0 w 1151"/>
                    <a:gd name="T1" fmla="*/ 0 h 847"/>
                    <a:gd name="T2" fmla="*/ 1 w 1151"/>
                    <a:gd name="T3" fmla="*/ 3 h 847"/>
                    <a:gd name="T4" fmla="*/ 3 w 1151"/>
                    <a:gd name="T5" fmla="*/ 5 h 847"/>
                    <a:gd name="T6" fmla="*/ 3 w 1151"/>
                    <a:gd name="T7" fmla="*/ 5 h 847"/>
                    <a:gd name="T8" fmla="*/ 2 w 1151"/>
                    <a:gd name="T9" fmla="*/ 6 h 847"/>
                    <a:gd name="T10" fmla="*/ 3 w 1151"/>
                    <a:gd name="T11" fmla="*/ 7 h 847"/>
                    <a:gd name="T12" fmla="*/ 4 w 1151"/>
                    <a:gd name="T13" fmla="*/ 8 h 847"/>
                    <a:gd name="T14" fmla="*/ 4 w 1151"/>
                    <a:gd name="T15" fmla="*/ 9 h 847"/>
                    <a:gd name="T16" fmla="*/ 6 w 1151"/>
                    <a:gd name="T17" fmla="*/ 11 h 847"/>
                    <a:gd name="T18" fmla="*/ 7 w 1151"/>
                    <a:gd name="T19" fmla="*/ 10 h 847"/>
                    <a:gd name="T20" fmla="*/ 2 w 1151"/>
                    <a:gd name="T21" fmla="*/ 3 h 847"/>
                    <a:gd name="T22" fmla="*/ 2 w 1151"/>
                    <a:gd name="T23" fmla="*/ 1 h 847"/>
                    <a:gd name="T24" fmla="*/ 3 w 1151"/>
                    <a:gd name="T25" fmla="*/ 1 h 847"/>
                    <a:gd name="T26" fmla="*/ 5 w 1151"/>
                    <a:gd name="T27" fmla="*/ 5 h 847"/>
                    <a:gd name="T28" fmla="*/ 7 w 1151"/>
                    <a:gd name="T29" fmla="*/ 7 h 847"/>
                    <a:gd name="T30" fmla="*/ 7 w 1151"/>
                    <a:gd name="T31" fmla="*/ 8 h 847"/>
                    <a:gd name="T32" fmla="*/ 10 w 1151"/>
                    <a:gd name="T33" fmla="*/ 11 h 847"/>
                    <a:gd name="T34" fmla="*/ 11 w 1151"/>
                    <a:gd name="T35" fmla="*/ 13 h 847"/>
                    <a:gd name="T36" fmla="*/ 10 w 1151"/>
                    <a:gd name="T37" fmla="*/ 14 h 847"/>
                    <a:gd name="T38" fmla="*/ 11 w 1151"/>
                    <a:gd name="T39" fmla="*/ 15 h 847"/>
                    <a:gd name="T40" fmla="*/ 17 w 1151"/>
                    <a:gd name="T41" fmla="*/ 18 h 847"/>
                    <a:gd name="T42" fmla="*/ 20 w 1151"/>
                    <a:gd name="T43" fmla="*/ 18 h 847"/>
                    <a:gd name="T44" fmla="*/ 22 w 1151"/>
                    <a:gd name="T45" fmla="*/ 20 h 847"/>
                    <a:gd name="T46" fmla="*/ 23 w 1151"/>
                    <a:gd name="T47" fmla="*/ 18 h 847"/>
                    <a:gd name="T48" fmla="*/ 23 w 1151"/>
                    <a:gd name="T49" fmla="*/ 18 h 847"/>
                    <a:gd name="T50" fmla="*/ 23 w 1151"/>
                    <a:gd name="T51" fmla="*/ 17 h 847"/>
                    <a:gd name="T52" fmla="*/ 25 w 1151"/>
                    <a:gd name="T53" fmla="*/ 16 h 847"/>
                    <a:gd name="T54" fmla="*/ 25 w 1151"/>
                    <a:gd name="T55" fmla="*/ 16 h 847"/>
                    <a:gd name="T56" fmla="*/ 25 w 1151"/>
                    <a:gd name="T57" fmla="*/ 15 h 847"/>
                    <a:gd name="T58" fmla="*/ 26 w 1151"/>
                    <a:gd name="T59" fmla="*/ 16 h 847"/>
                    <a:gd name="T60" fmla="*/ 27 w 1151"/>
                    <a:gd name="T61" fmla="*/ 13 h 847"/>
                    <a:gd name="T62" fmla="*/ 25 w 1151"/>
                    <a:gd name="T63" fmla="*/ 12 h 847"/>
                    <a:gd name="T64" fmla="*/ 24 w 1151"/>
                    <a:gd name="T65" fmla="*/ 13 h 847"/>
                    <a:gd name="T66" fmla="*/ 23 w 1151"/>
                    <a:gd name="T67" fmla="*/ 16 h 847"/>
                    <a:gd name="T68" fmla="*/ 20 w 1151"/>
                    <a:gd name="T69" fmla="*/ 16 h 847"/>
                    <a:gd name="T70" fmla="*/ 19 w 1151"/>
                    <a:gd name="T71" fmla="*/ 15 h 847"/>
                    <a:gd name="T72" fmla="*/ 17 w 1151"/>
                    <a:gd name="T73" fmla="*/ 12 h 847"/>
                    <a:gd name="T74" fmla="*/ 17 w 1151"/>
                    <a:gd name="T75" fmla="*/ 9 h 847"/>
                    <a:gd name="T76" fmla="*/ 18 w 1151"/>
                    <a:gd name="T77" fmla="*/ 8 h 847"/>
                    <a:gd name="T78" fmla="*/ 16 w 1151"/>
                    <a:gd name="T79" fmla="*/ 7 h 847"/>
                    <a:gd name="T80" fmla="*/ 14 w 1151"/>
                    <a:gd name="T81" fmla="*/ 3 h 847"/>
                    <a:gd name="T82" fmla="*/ 12 w 1151"/>
                    <a:gd name="T83" fmla="*/ 4 h 847"/>
                    <a:gd name="T84" fmla="*/ 9 w 1151"/>
                    <a:gd name="T85" fmla="*/ 1 h 847"/>
                    <a:gd name="T86" fmla="*/ 5 w 1151"/>
                    <a:gd name="T87" fmla="*/ 2 h 847"/>
                    <a:gd name="T88" fmla="*/ 2 w 1151"/>
                    <a:gd name="T89" fmla="*/ 0 h 847"/>
                    <a:gd name="T90" fmla="*/ 0 w 1151"/>
                    <a:gd name="T91" fmla="*/ 0 h 847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w 1151"/>
                    <a:gd name="T139" fmla="*/ 0 h 847"/>
                    <a:gd name="T140" fmla="*/ 1151 w 1151"/>
                    <a:gd name="T141" fmla="*/ 847 h 847"/>
                  </a:gdLst>
                  <a:ahLst/>
                  <a:cxnLst>
                    <a:cxn ang="T92">
                      <a:pos x="T0" y="T1"/>
                    </a:cxn>
                    <a:cxn ang="T93">
                      <a:pos x="T2" y="T3"/>
                    </a:cxn>
                    <a:cxn ang="T94">
                      <a:pos x="T4" y="T5"/>
                    </a:cxn>
                    <a:cxn ang="T95">
                      <a:pos x="T6" y="T7"/>
                    </a:cxn>
                    <a:cxn ang="T96">
                      <a:pos x="T8" y="T9"/>
                    </a:cxn>
                    <a:cxn ang="T97">
                      <a:pos x="T10" y="T11"/>
                    </a:cxn>
                    <a:cxn ang="T98">
                      <a:pos x="T12" y="T13"/>
                    </a:cxn>
                    <a:cxn ang="T99">
                      <a:pos x="T14" y="T15"/>
                    </a:cxn>
                    <a:cxn ang="T100">
                      <a:pos x="T16" y="T17"/>
                    </a:cxn>
                    <a:cxn ang="T101">
                      <a:pos x="T18" y="T19"/>
                    </a:cxn>
                    <a:cxn ang="T102">
                      <a:pos x="T20" y="T21"/>
                    </a:cxn>
                    <a:cxn ang="T103">
                      <a:pos x="T22" y="T23"/>
                    </a:cxn>
                    <a:cxn ang="T104">
                      <a:pos x="T24" y="T25"/>
                    </a:cxn>
                    <a:cxn ang="T105">
                      <a:pos x="T26" y="T27"/>
                    </a:cxn>
                    <a:cxn ang="T106">
                      <a:pos x="T28" y="T29"/>
                    </a:cxn>
                    <a:cxn ang="T107">
                      <a:pos x="T30" y="T31"/>
                    </a:cxn>
                    <a:cxn ang="T108">
                      <a:pos x="T32" y="T33"/>
                    </a:cxn>
                    <a:cxn ang="T109">
                      <a:pos x="T34" y="T35"/>
                    </a:cxn>
                    <a:cxn ang="T110">
                      <a:pos x="T36" y="T37"/>
                    </a:cxn>
                    <a:cxn ang="T111">
                      <a:pos x="T38" y="T39"/>
                    </a:cxn>
                    <a:cxn ang="T112">
                      <a:pos x="T40" y="T41"/>
                    </a:cxn>
                    <a:cxn ang="T113">
                      <a:pos x="T42" y="T43"/>
                    </a:cxn>
                    <a:cxn ang="T114">
                      <a:pos x="T44" y="T45"/>
                    </a:cxn>
                    <a:cxn ang="T115">
                      <a:pos x="T46" y="T47"/>
                    </a:cxn>
                    <a:cxn ang="T116">
                      <a:pos x="T48" y="T49"/>
                    </a:cxn>
                    <a:cxn ang="T117">
                      <a:pos x="T50" y="T51"/>
                    </a:cxn>
                    <a:cxn ang="T118">
                      <a:pos x="T52" y="T53"/>
                    </a:cxn>
                    <a:cxn ang="T119">
                      <a:pos x="T54" y="T55"/>
                    </a:cxn>
                    <a:cxn ang="T120">
                      <a:pos x="T56" y="T57"/>
                    </a:cxn>
                    <a:cxn ang="T121">
                      <a:pos x="T58" y="T59"/>
                    </a:cxn>
                    <a:cxn ang="T122">
                      <a:pos x="T60" y="T61"/>
                    </a:cxn>
                    <a:cxn ang="T123">
                      <a:pos x="T62" y="T63"/>
                    </a:cxn>
                    <a:cxn ang="T124">
                      <a:pos x="T64" y="T65"/>
                    </a:cxn>
                    <a:cxn ang="T125">
                      <a:pos x="T66" y="T67"/>
                    </a:cxn>
                    <a:cxn ang="T126">
                      <a:pos x="T68" y="T69"/>
                    </a:cxn>
                    <a:cxn ang="T127">
                      <a:pos x="T70" y="T71"/>
                    </a:cxn>
                    <a:cxn ang="T128">
                      <a:pos x="T72" y="T73"/>
                    </a:cxn>
                    <a:cxn ang="T129">
                      <a:pos x="T74" y="T75"/>
                    </a:cxn>
                    <a:cxn ang="T130">
                      <a:pos x="T76" y="T77"/>
                    </a:cxn>
                    <a:cxn ang="T131">
                      <a:pos x="T78" y="T79"/>
                    </a:cxn>
                    <a:cxn ang="T132">
                      <a:pos x="T80" y="T81"/>
                    </a:cxn>
                    <a:cxn ang="T133">
                      <a:pos x="T82" y="T83"/>
                    </a:cxn>
                    <a:cxn ang="T134">
                      <a:pos x="T84" y="T85"/>
                    </a:cxn>
                    <a:cxn ang="T135">
                      <a:pos x="T86" y="T87"/>
                    </a:cxn>
                    <a:cxn ang="T136">
                      <a:pos x="T88" y="T89"/>
                    </a:cxn>
                    <a:cxn ang="T137">
                      <a:pos x="T90" y="T91"/>
                    </a:cxn>
                  </a:cxnLst>
                  <a:rect l="T138" t="T139" r="T140" b="T141"/>
                  <a:pathLst>
                    <a:path w="1151" h="847">
                      <a:moveTo>
                        <a:pt x="0" y="9"/>
                      </a:moveTo>
                      <a:lnTo>
                        <a:pt x="55" y="141"/>
                      </a:lnTo>
                      <a:lnTo>
                        <a:pt x="118" y="202"/>
                      </a:lnTo>
                      <a:lnTo>
                        <a:pt x="112" y="238"/>
                      </a:lnTo>
                      <a:lnTo>
                        <a:pt x="80" y="246"/>
                      </a:lnTo>
                      <a:lnTo>
                        <a:pt x="152" y="275"/>
                      </a:lnTo>
                      <a:lnTo>
                        <a:pt x="191" y="334"/>
                      </a:lnTo>
                      <a:lnTo>
                        <a:pt x="190" y="384"/>
                      </a:lnTo>
                      <a:lnTo>
                        <a:pt x="272" y="468"/>
                      </a:lnTo>
                      <a:lnTo>
                        <a:pt x="289" y="438"/>
                      </a:lnTo>
                      <a:lnTo>
                        <a:pt x="97" y="120"/>
                      </a:lnTo>
                      <a:lnTo>
                        <a:pt x="85" y="35"/>
                      </a:lnTo>
                      <a:lnTo>
                        <a:pt x="128" y="58"/>
                      </a:lnTo>
                      <a:lnTo>
                        <a:pt x="196" y="196"/>
                      </a:lnTo>
                      <a:lnTo>
                        <a:pt x="299" y="300"/>
                      </a:lnTo>
                      <a:lnTo>
                        <a:pt x="297" y="339"/>
                      </a:lnTo>
                      <a:lnTo>
                        <a:pt x="439" y="483"/>
                      </a:lnTo>
                      <a:lnTo>
                        <a:pt x="456" y="542"/>
                      </a:lnTo>
                      <a:lnTo>
                        <a:pt x="439" y="583"/>
                      </a:lnTo>
                      <a:lnTo>
                        <a:pt x="473" y="638"/>
                      </a:lnTo>
                      <a:lnTo>
                        <a:pt x="746" y="785"/>
                      </a:lnTo>
                      <a:lnTo>
                        <a:pt x="863" y="775"/>
                      </a:lnTo>
                      <a:lnTo>
                        <a:pt x="941" y="847"/>
                      </a:lnTo>
                      <a:lnTo>
                        <a:pt x="976" y="776"/>
                      </a:lnTo>
                      <a:lnTo>
                        <a:pt x="1015" y="775"/>
                      </a:lnTo>
                      <a:lnTo>
                        <a:pt x="974" y="717"/>
                      </a:lnTo>
                      <a:lnTo>
                        <a:pt x="1064" y="693"/>
                      </a:lnTo>
                      <a:lnTo>
                        <a:pt x="1095" y="668"/>
                      </a:lnTo>
                      <a:lnTo>
                        <a:pt x="1103" y="653"/>
                      </a:lnTo>
                      <a:lnTo>
                        <a:pt x="1112" y="684"/>
                      </a:lnTo>
                      <a:lnTo>
                        <a:pt x="1151" y="544"/>
                      </a:lnTo>
                      <a:lnTo>
                        <a:pt x="1101" y="522"/>
                      </a:lnTo>
                      <a:lnTo>
                        <a:pt x="1016" y="544"/>
                      </a:lnTo>
                      <a:lnTo>
                        <a:pt x="971" y="668"/>
                      </a:lnTo>
                      <a:lnTo>
                        <a:pt x="857" y="678"/>
                      </a:lnTo>
                      <a:lnTo>
                        <a:pt x="814" y="649"/>
                      </a:lnTo>
                      <a:lnTo>
                        <a:pt x="738" y="498"/>
                      </a:lnTo>
                      <a:lnTo>
                        <a:pt x="737" y="384"/>
                      </a:lnTo>
                      <a:lnTo>
                        <a:pt x="762" y="327"/>
                      </a:lnTo>
                      <a:lnTo>
                        <a:pt x="687" y="300"/>
                      </a:lnTo>
                      <a:lnTo>
                        <a:pt x="588" y="139"/>
                      </a:lnTo>
                      <a:lnTo>
                        <a:pt x="509" y="174"/>
                      </a:lnTo>
                      <a:lnTo>
                        <a:pt x="407" y="43"/>
                      </a:lnTo>
                      <a:lnTo>
                        <a:pt x="233" y="70"/>
                      </a:lnTo>
                      <a:lnTo>
                        <a:pt x="87" y="0"/>
                      </a:lnTo>
                      <a:lnTo>
                        <a:pt x="0" y="9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51" name="Freeform 300"/>
                <p:cNvSpPr>
                  <a:spLocks/>
                </p:cNvSpPr>
                <p:nvPr/>
              </p:nvSpPr>
              <p:spPr bwMode="auto">
                <a:xfrm>
                  <a:off x="2014" y="2894"/>
                  <a:ext cx="44" cy="53"/>
                </a:xfrm>
                <a:custGeom>
                  <a:avLst/>
                  <a:gdLst>
                    <a:gd name="T0" fmla="*/ 0 w 152"/>
                    <a:gd name="T1" fmla="*/ 2 h 184"/>
                    <a:gd name="T2" fmla="*/ 1 w 152"/>
                    <a:gd name="T3" fmla="*/ 4 h 184"/>
                    <a:gd name="T4" fmla="*/ 3 w 152"/>
                    <a:gd name="T5" fmla="*/ 4 h 184"/>
                    <a:gd name="T6" fmla="*/ 4 w 152"/>
                    <a:gd name="T7" fmla="*/ 0 h 184"/>
                    <a:gd name="T8" fmla="*/ 2 w 152"/>
                    <a:gd name="T9" fmla="*/ 0 h 184"/>
                    <a:gd name="T10" fmla="*/ 0 w 152"/>
                    <a:gd name="T11" fmla="*/ 2 h 18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52"/>
                    <a:gd name="T19" fmla="*/ 0 h 184"/>
                    <a:gd name="T20" fmla="*/ 152 w 152"/>
                    <a:gd name="T21" fmla="*/ 184 h 18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52" h="184">
                      <a:moveTo>
                        <a:pt x="0" y="91"/>
                      </a:moveTo>
                      <a:lnTo>
                        <a:pt x="61" y="180"/>
                      </a:lnTo>
                      <a:lnTo>
                        <a:pt x="140" y="184"/>
                      </a:lnTo>
                      <a:lnTo>
                        <a:pt x="152" y="0"/>
                      </a:lnTo>
                      <a:lnTo>
                        <a:pt x="97" y="10"/>
                      </a:lnTo>
                      <a:lnTo>
                        <a:pt x="0" y="91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52" name="Freeform 301"/>
                <p:cNvSpPr>
                  <a:spLocks/>
                </p:cNvSpPr>
                <p:nvPr/>
              </p:nvSpPr>
              <p:spPr bwMode="auto">
                <a:xfrm>
                  <a:off x="2060" y="2962"/>
                  <a:ext cx="62" cy="32"/>
                </a:xfrm>
                <a:custGeom>
                  <a:avLst/>
                  <a:gdLst>
                    <a:gd name="T0" fmla="*/ 0 w 215"/>
                    <a:gd name="T1" fmla="*/ 1 h 111"/>
                    <a:gd name="T2" fmla="*/ 0 w 215"/>
                    <a:gd name="T3" fmla="*/ 0 h 111"/>
                    <a:gd name="T4" fmla="*/ 1 w 215"/>
                    <a:gd name="T5" fmla="*/ 1 h 111"/>
                    <a:gd name="T6" fmla="*/ 3 w 215"/>
                    <a:gd name="T7" fmla="*/ 0 h 111"/>
                    <a:gd name="T8" fmla="*/ 5 w 215"/>
                    <a:gd name="T9" fmla="*/ 1 h 111"/>
                    <a:gd name="T10" fmla="*/ 5 w 215"/>
                    <a:gd name="T11" fmla="*/ 3 h 111"/>
                    <a:gd name="T12" fmla="*/ 5 w 215"/>
                    <a:gd name="T13" fmla="*/ 1 h 111"/>
                    <a:gd name="T14" fmla="*/ 3 w 215"/>
                    <a:gd name="T15" fmla="*/ 1 h 111"/>
                    <a:gd name="T16" fmla="*/ 3 w 215"/>
                    <a:gd name="T17" fmla="*/ 1 h 111"/>
                    <a:gd name="T18" fmla="*/ 3 w 215"/>
                    <a:gd name="T19" fmla="*/ 2 h 111"/>
                    <a:gd name="T20" fmla="*/ 2 w 215"/>
                    <a:gd name="T21" fmla="*/ 3 h 111"/>
                    <a:gd name="T22" fmla="*/ 0 w 215"/>
                    <a:gd name="T23" fmla="*/ 1 h 111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215"/>
                    <a:gd name="T37" fmla="*/ 0 h 111"/>
                    <a:gd name="T38" fmla="*/ 215 w 215"/>
                    <a:gd name="T39" fmla="*/ 111 h 111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215" h="111">
                      <a:moveTo>
                        <a:pt x="0" y="60"/>
                      </a:moveTo>
                      <a:lnTo>
                        <a:pt x="18" y="0"/>
                      </a:lnTo>
                      <a:lnTo>
                        <a:pt x="65" y="37"/>
                      </a:lnTo>
                      <a:lnTo>
                        <a:pt x="146" y="2"/>
                      </a:lnTo>
                      <a:lnTo>
                        <a:pt x="215" y="45"/>
                      </a:lnTo>
                      <a:lnTo>
                        <a:pt x="200" y="108"/>
                      </a:lnTo>
                      <a:lnTo>
                        <a:pt x="193" y="54"/>
                      </a:lnTo>
                      <a:lnTo>
                        <a:pt x="146" y="35"/>
                      </a:lnTo>
                      <a:lnTo>
                        <a:pt x="103" y="66"/>
                      </a:lnTo>
                      <a:lnTo>
                        <a:pt x="115" y="98"/>
                      </a:lnTo>
                      <a:lnTo>
                        <a:pt x="96" y="111"/>
                      </a:lnTo>
                      <a:lnTo>
                        <a:pt x="0" y="6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53" name="Freeform 302"/>
                <p:cNvSpPr>
                  <a:spLocks/>
                </p:cNvSpPr>
                <p:nvPr/>
              </p:nvSpPr>
              <p:spPr bwMode="auto">
                <a:xfrm>
                  <a:off x="2284" y="3328"/>
                  <a:ext cx="89" cy="107"/>
                </a:xfrm>
                <a:custGeom>
                  <a:avLst/>
                  <a:gdLst>
                    <a:gd name="T0" fmla="*/ 0 w 311"/>
                    <a:gd name="T1" fmla="*/ 3 h 377"/>
                    <a:gd name="T2" fmla="*/ 1 w 311"/>
                    <a:gd name="T3" fmla="*/ 1 h 377"/>
                    <a:gd name="T4" fmla="*/ 3 w 311"/>
                    <a:gd name="T5" fmla="*/ 0 h 377"/>
                    <a:gd name="T6" fmla="*/ 4 w 311"/>
                    <a:gd name="T7" fmla="*/ 1 h 377"/>
                    <a:gd name="T8" fmla="*/ 4 w 311"/>
                    <a:gd name="T9" fmla="*/ 3 h 377"/>
                    <a:gd name="T10" fmla="*/ 6 w 311"/>
                    <a:gd name="T11" fmla="*/ 3 h 377"/>
                    <a:gd name="T12" fmla="*/ 6 w 311"/>
                    <a:gd name="T13" fmla="*/ 5 h 377"/>
                    <a:gd name="T14" fmla="*/ 7 w 311"/>
                    <a:gd name="T15" fmla="*/ 5 h 377"/>
                    <a:gd name="T16" fmla="*/ 7 w 311"/>
                    <a:gd name="T17" fmla="*/ 7 h 377"/>
                    <a:gd name="T18" fmla="*/ 6 w 311"/>
                    <a:gd name="T19" fmla="*/ 9 h 377"/>
                    <a:gd name="T20" fmla="*/ 4 w 311"/>
                    <a:gd name="T21" fmla="*/ 9 h 377"/>
                    <a:gd name="T22" fmla="*/ 4 w 311"/>
                    <a:gd name="T23" fmla="*/ 7 h 377"/>
                    <a:gd name="T24" fmla="*/ 0 w 311"/>
                    <a:gd name="T25" fmla="*/ 3 h 377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311"/>
                    <a:gd name="T40" fmla="*/ 0 h 377"/>
                    <a:gd name="T41" fmla="*/ 311 w 311"/>
                    <a:gd name="T42" fmla="*/ 377 h 377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311" h="377">
                      <a:moveTo>
                        <a:pt x="0" y="141"/>
                      </a:moveTo>
                      <a:lnTo>
                        <a:pt x="21" y="23"/>
                      </a:lnTo>
                      <a:lnTo>
                        <a:pt x="134" y="0"/>
                      </a:lnTo>
                      <a:lnTo>
                        <a:pt x="169" y="39"/>
                      </a:lnTo>
                      <a:lnTo>
                        <a:pt x="177" y="130"/>
                      </a:lnTo>
                      <a:lnTo>
                        <a:pt x="260" y="143"/>
                      </a:lnTo>
                      <a:lnTo>
                        <a:pt x="270" y="205"/>
                      </a:lnTo>
                      <a:lnTo>
                        <a:pt x="311" y="218"/>
                      </a:lnTo>
                      <a:lnTo>
                        <a:pt x="305" y="295"/>
                      </a:lnTo>
                      <a:lnTo>
                        <a:pt x="263" y="377"/>
                      </a:lnTo>
                      <a:lnTo>
                        <a:pt x="159" y="371"/>
                      </a:lnTo>
                      <a:lnTo>
                        <a:pt x="180" y="281"/>
                      </a:lnTo>
                      <a:lnTo>
                        <a:pt x="0" y="141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54" name="Freeform 303"/>
                <p:cNvSpPr>
                  <a:spLocks/>
                </p:cNvSpPr>
                <p:nvPr/>
              </p:nvSpPr>
              <p:spPr bwMode="auto">
                <a:xfrm>
                  <a:off x="2080" y="3085"/>
                  <a:ext cx="135" cy="229"/>
                </a:xfrm>
                <a:custGeom>
                  <a:avLst/>
                  <a:gdLst>
                    <a:gd name="T0" fmla="*/ 0 w 476"/>
                    <a:gd name="T1" fmla="*/ 4 h 803"/>
                    <a:gd name="T2" fmla="*/ 0 w 476"/>
                    <a:gd name="T3" fmla="*/ 6 h 803"/>
                    <a:gd name="T4" fmla="*/ 2 w 476"/>
                    <a:gd name="T5" fmla="*/ 9 h 803"/>
                    <a:gd name="T6" fmla="*/ 4 w 476"/>
                    <a:gd name="T7" fmla="*/ 15 h 803"/>
                    <a:gd name="T8" fmla="*/ 9 w 476"/>
                    <a:gd name="T9" fmla="*/ 19 h 803"/>
                    <a:gd name="T10" fmla="*/ 10 w 476"/>
                    <a:gd name="T11" fmla="*/ 18 h 803"/>
                    <a:gd name="T12" fmla="*/ 11 w 476"/>
                    <a:gd name="T13" fmla="*/ 17 h 803"/>
                    <a:gd name="T14" fmla="*/ 10 w 476"/>
                    <a:gd name="T15" fmla="*/ 16 h 803"/>
                    <a:gd name="T16" fmla="*/ 10 w 476"/>
                    <a:gd name="T17" fmla="*/ 16 h 803"/>
                    <a:gd name="T18" fmla="*/ 11 w 476"/>
                    <a:gd name="T19" fmla="*/ 13 h 803"/>
                    <a:gd name="T20" fmla="*/ 10 w 476"/>
                    <a:gd name="T21" fmla="*/ 11 h 803"/>
                    <a:gd name="T22" fmla="*/ 9 w 476"/>
                    <a:gd name="T23" fmla="*/ 11 h 803"/>
                    <a:gd name="T24" fmla="*/ 9 w 476"/>
                    <a:gd name="T25" fmla="*/ 9 h 803"/>
                    <a:gd name="T26" fmla="*/ 9 w 476"/>
                    <a:gd name="T27" fmla="*/ 10 h 803"/>
                    <a:gd name="T28" fmla="*/ 7 w 476"/>
                    <a:gd name="T29" fmla="*/ 9 h 803"/>
                    <a:gd name="T30" fmla="*/ 7 w 476"/>
                    <a:gd name="T31" fmla="*/ 8 h 803"/>
                    <a:gd name="T32" fmla="*/ 8 w 476"/>
                    <a:gd name="T33" fmla="*/ 5 h 803"/>
                    <a:gd name="T34" fmla="*/ 10 w 476"/>
                    <a:gd name="T35" fmla="*/ 4 h 803"/>
                    <a:gd name="T36" fmla="*/ 9 w 476"/>
                    <a:gd name="T37" fmla="*/ 4 h 803"/>
                    <a:gd name="T38" fmla="*/ 10 w 476"/>
                    <a:gd name="T39" fmla="*/ 3 h 803"/>
                    <a:gd name="T40" fmla="*/ 7 w 476"/>
                    <a:gd name="T41" fmla="*/ 2 h 803"/>
                    <a:gd name="T42" fmla="*/ 5 w 476"/>
                    <a:gd name="T43" fmla="*/ 0 h 803"/>
                    <a:gd name="T44" fmla="*/ 5 w 476"/>
                    <a:gd name="T45" fmla="*/ 2 h 803"/>
                    <a:gd name="T46" fmla="*/ 3 w 476"/>
                    <a:gd name="T47" fmla="*/ 3 h 803"/>
                    <a:gd name="T48" fmla="*/ 2 w 476"/>
                    <a:gd name="T49" fmla="*/ 5 h 803"/>
                    <a:gd name="T50" fmla="*/ 1 w 476"/>
                    <a:gd name="T51" fmla="*/ 5 h 803"/>
                    <a:gd name="T52" fmla="*/ 1 w 476"/>
                    <a:gd name="T53" fmla="*/ 3 h 803"/>
                    <a:gd name="T54" fmla="*/ 0 w 476"/>
                    <a:gd name="T55" fmla="*/ 4 h 803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w 476"/>
                    <a:gd name="T85" fmla="*/ 0 h 803"/>
                    <a:gd name="T86" fmla="*/ 476 w 476"/>
                    <a:gd name="T87" fmla="*/ 803 h 803"/>
                  </a:gdLst>
                  <a:ahLst/>
                  <a:cxnLst>
                    <a:cxn ang="T56">
                      <a:pos x="T0" y="T1"/>
                    </a:cxn>
                    <a:cxn ang="T57">
                      <a:pos x="T2" y="T3"/>
                    </a:cxn>
                    <a:cxn ang="T58">
                      <a:pos x="T4" y="T5"/>
                    </a:cxn>
                    <a:cxn ang="T59">
                      <a:pos x="T6" y="T7"/>
                    </a:cxn>
                    <a:cxn ang="T60">
                      <a:pos x="T8" y="T9"/>
                    </a:cxn>
                    <a:cxn ang="T61">
                      <a:pos x="T10" y="T11"/>
                    </a:cxn>
                    <a:cxn ang="T62">
                      <a:pos x="T12" y="T13"/>
                    </a:cxn>
                    <a:cxn ang="T63">
                      <a:pos x="T14" y="T15"/>
                    </a:cxn>
                    <a:cxn ang="T64">
                      <a:pos x="T16" y="T17"/>
                    </a:cxn>
                    <a:cxn ang="T65">
                      <a:pos x="T18" y="T19"/>
                    </a:cxn>
                    <a:cxn ang="T66">
                      <a:pos x="T20" y="T21"/>
                    </a:cxn>
                    <a:cxn ang="T67">
                      <a:pos x="T22" y="T23"/>
                    </a:cxn>
                    <a:cxn ang="T68">
                      <a:pos x="T24" y="T25"/>
                    </a:cxn>
                    <a:cxn ang="T69">
                      <a:pos x="T26" y="T27"/>
                    </a:cxn>
                    <a:cxn ang="T70">
                      <a:pos x="T28" y="T29"/>
                    </a:cxn>
                    <a:cxn ang="T71">
                      <a:pos x="T30" y="T31"/>
                    </a:cxn>
                    <a:cxn ang="T72">
                      <a:pos x="T32" y="T33"/>
                    </a:cxn>
                    <a:cxn ang="T73">
                      <a:pos x="T34" y="T35"/>
                    </a:cxn>
                    <a:cxn ang="T74">
                      <a:pos x="T36" y="T37"/>
                    </a:cxn>
                    <a:cxn ang="T75">
                      <a:pos x="T38" y="T39"/>
                    </a:cxn>
                    <a:cxn ang="T76">
                      <a:pos x="T40" y="T41"/>
                    </a:cxn>
                    <a:cxn ang="T77">
                      <a:pos x="T42" y="T43"/>
                    </a:cxn>
                    <a:cxn ang="T78">
                      <a:pos x="T44" y="T45"/>
                    </a:cxn>
                    <a:cxn ang="T79">
                      <a:pos x="T46" y="T47"/>
                    </a:cxn>
                    <a:cxn ang="T80">
                      <a:pos x="T48" y="T49"/>
                    </a:cxn>
                    <a:cxn ang="T81">
                      <a:pos x="T50" y="T51"/>
                    </a:cxn>
                    <a:cxn ang="T82">
                      <a:pos x="T52" y="T53"/>
                    </a:cxn>
                    <a:cxn ang="T83">
                      <a:pos x="T54" y="T55"/>
                    </a:cxn>
                  </a:cxnLst>
                  <a:rect l="T84" t="T85" r="T86" b="T87"/>
                  <a:pathLst>
                    <a:path w="476" h="803">
                      <a:moveTo>
                        <a:pt x="0" y="188"/>
                      </a:moveTo>
                      <a:lnTo>
                        <a:pt x="8" y="254"/>
                      </a:lnTo>
                      <a:lnTo>
                        <a:pt x="93" y="364"/>
                      </a:lnTo>
                      <a:lnTo>
                        <a:pt x="188" y="627"/>
                      </a:lnTo>
                      <a:lnTo>
                        <a:pt x="408" y="803"/>
                      </a:lnTo>
                      <a:lnTo>
                        <a:pt x="446" y="771"/>
                      </a:lnTo>
                      <a:lnTo>
                        <a:pt x="468" y="714"/>
                      </a:lnTo>
                      <a:lnTo>
                        <a:pt x="435" y="696"/>
                      </a:lnTo>
                      <a:lnTo>
                        <a:pt x="455" y="681"/>
                      </a:lnTo>
                      <a:lnTo>
                        <a:pt x="476" y="542"/>
                      </a:lnTo>
                      <a:lnTo>
                        <a:pt x="444" y="480"/>
                      </a:lnTo>
                      <a:lnTo>
                        <a:pt x="412" y="480"/>
                      </a:lnTo>
                      <a:lnTo>
                        <a:pt x="412" y="405"/>
                      </a:lnTo>
                      <a:lnTo>
                        <a:pt x="369" y="438"/>
                      </a:lnTo>
                      <a:lnTo>
                        <a:pt x="318" y="410"/>
                      </a:lnTo>
                      <a:lnTo>
                        <a:pt x="287" y="327"/>
                      </a:lnTo>
                      <a:lnTo>
                        <a:pt x="338" y="226"/>
                      </a:lnTo>
                      <a:lnTo>
                        <a:pt x="435" y="178"/>
                      </a:lnTo>
                      <a:lnTo>
                        <a:pt x="407" y="161"/>
                      </a:lnTo>
                      <a:lnTo>
                        <a:pt x="423" y="111"/>
                      </a:lnTo>
                      <a:lnTo>
                        <a:pt x="313" y="101"/>
                      </a:lnTo>
                      <a:lnTo>
                        <a:pt x="231" y="0"/>
                      </a:lnTo>
                      <a:lnTo>
                        <a:pt x="213" y="75"/>
                      </a:lnTo>
                      <a:lnTo>
                        <a:pt x="126" y="132"/>
                      </a:lnTo>
                      <a:lnTo>
                        <a:pt x="81" y="211"/>
                      </a:lnTo>
                      <a:lnTo>
                        <a:pt x="31" y="199"/>
                      </a:lnTo>
                      <a:lnTo>
                        <a:pt x="37" y="151"/>
                      </a:lnTo>
                      <a:lnTo>
                        <a:pt x="0" y="18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55" name="Freeform 304"/>
                <p:cNvSpPr>
                  <a:spLocks/>
                </p:cNvSpPr>
                <p:nvPr/>
              </p:nvSpPr>
              <p:spPr bwMode="auto">
                <a:xfrm>
                  <a:off x="2332" y="3011"/>
                  <a:ext cx="46" cy="49"/>
                </a:xfrm>
                <a:custGeom>
                  <a:avLst/>
                  <a:gdLst>
                    <a:gd name="T0" fmla="*/ 0 w 159"/>
                    <a:gd name="T1" fmla="*/ 2 h 173"/>
                    <a:gd name="T2" fmla="*/ 1 w 159"/>
                    <a:gd name="T3" fmla="*/ 0 h 173"/>
                    <a:gd name="T4" fmla="*/ 4 w 159"/>
                    <a:gd name="T5" fmla="*/ 0 h 173"/>
                    <a:gd name="T6" fmla="*/ 3 w 159"/>
                    <a:gd name="T7" fmla="*/ 4 h 173"/>
                    <a:gd name="T8" fmla="*/ 1 w 159"/>
                    <a:gd name="T9" fmla="*/ 4 h 173"/>
                    <a:gd name="T10" fmla="*/ 0 w 159"/>
                    <a:gd name="T11" fmla="*/ 2 h 173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59"/>
                    <a:gd name="T19" fmla="*/ 0 h 173"/>
                    <a:gd name="T20" fmla="*/ 159 w 159"/>
                    <a:gd name="T21" fmla="*/ 173 h 173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59" h="173">
                      <a:moveTo>
                        <a:pt x="0" y="79"/>
                      </a:moveTo>
                      <a:lnTo>
                        <a:pt x="44" y="0"/>
                      </a:lnTo>
                      <a:lnTo>
                        <a:pt x="159" y="12"/>
                      </a:lnTo>
                      <a:lnTo>
                        <a:pt x="146" y="161"/>
                      </a:lnTo>
                      <a:lnTo>
                        <a:pt x="62" y="173"/>
                      </a:lnTo>
                      <a:lnTo>
                        <a:pt x="0" y="79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56" name="Freeform 305"/>
                <p:cNvSpPr>
                  <a:spLocks/>
                </p:cNvSpPr>
                <p:nvPr/>
              </p:nvSpPr>
              <p:spPr bwMode="auto">
                <a:xfrm>
                  <a:off x="2290" y="2949"/>
                  <a:ext cx="11" cy="9"/>
                </a:xfrm>
                <a:custGeom>
                  <a:avLst/>
                  <a:gdLst>
                    <a:gd name="T0" fmla="*/ 0 w 39"/>
                    <a:gd name="T1" fmla="*/ 1 h 32"/>
                    <a:gd name="T2" fmla="*/ 1 w 39"/>
                    <a:gd name="T3" fmla="*/ 1 h 32"/>
                    <a:gd name="T4" fmla="*/ 1 w 39"/>
                    <a:gd name="T5" fmla="*/ 0 h 32"/>
                    <a:gd name="T6" fmla="*/ 0 w 39"/>
                    <a:gd name="T7" fmla="*/ 1 h 3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9"/>
                    <a:gd name="T13" fmla="*/ 0 h 32"/>
                    <a:gd name="T14" fmla="*/ 39 w 39"/>
                    <a:gd name="T15" fmla="*/ 32 h 3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9" h="32">
                      <a:moveTo>
                        <a:pt x="0" y="32"/>
                      </a:moveTo>
                      <a:lnTo>
                        <a:pt x="36" y="26"/>
                      </a:lnTo>
                      <a:lnTo>
                        <a:pt x="39" y="0"/>
                      </a:ln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57" name="Freeform 306"/>
                <p:cNvSpPr>
                  <a:spLocks/>
                </p:cNvSpPr>
                <p:nvPr/>
              </p:nvSpPr>
              <p:spPr bwMode="auto">
                <a:xfrm>
                  <a:off x="1136" y="1988"/>
                  <a:ext cx="324" cy="328"/>
                </a:xfrm>
                <a:custGeom>
                  <a:avLst/>
                  <a:gdLst>
                    <a:gd name="T0" fmla="*/ 2 w 1139"/>
                    <a:gd name="T1" fmla="*/ 11 h 1152"/>
                    <a:gd name="T2" fmla="*/ 2 w 1139"/>
                    <a:gd name="T3" fmla="*/ 12 h 1152"/>
                    <a:gd name="T4" fmla="*/ 5 w 1139"/>
                    <a:gd name="T5" fmla="*/ 13 h 1152"/>
                    <a:gd name="T6" fmla="*/ 6 w 1139"/>
                    <a:gd name="T7" fmla="*/ 12 h 1152"/>
                    <a:gd name="T8" fmla="*/ 3 w 1139"/>
                    <a:gd name="T9" fmla="*/ 15 h 1152"/>
                    <a:gd name="T10" fmla="*/ 3 w 1139"/>
                    <a:gd name="T11" fmla="*/ 17 h 1152"/>
                    <a:gd name="T12" fmla="*/ 3 w 1139"/>
                    <a:gd name="T13" fmla="*/ 18 h 1152"/>
                    <a:gd name="T14" fmla="*/ 3 w 1139"/>
                    <a:gd name="T15" fmla="*/ 19 h 1152"/>
                    <a:gd name="T16" fmla="*/ 4 w 1139"/>
                    <a:gd name="T17" fmla="*/ 20 h 1152"/>
                    <a:gd name="T18" fmla="*/ 5 w 1139"/>
                    <a:gd name="T19" fmla="*/ 19 h 1152"/>
                    <a:gd name="T20" fmla="*/ 5 w 1139"/>
                    <a:gd name="T21" fmla="*/ 21 h 1152"/>
                    <a:gd name="T22" fmla="*/ 8 w 1139"/>
                    <a:gd name="T23" fmla="*/ 21 h 1152"/>
                    <a:gd name="T24" fmla="*/ 9 w 1139"/>
                    <a:gd name="T25" fmla="*/ 21 h 1152"/>
                    <a:gd name="T26" fmla="*/ 8 w 1139"/>
                    <a:gd name="T27" fmla="*/ 24 h 1152"/>
                    <a:gd name="T28" fmla="*/ 7 w 1139"/>
                    <a:gd name="T29" fmla="*/ 25 h 1152"/>
                    <a:gd name="T30" fmla="*/ 4 w 1139"/>
                    <a:gd name="T31" fmla="*/ 26 h 1152"/>
                    <a:gd name="T32" fmla="*/ 7 w 1139"/>
                    <a:gd name="T33" fmla="*/ 26 h 1152"/>
                    <a:gd name="T34" fmla="*/ 8 w 1139"/>
                    <a:gd name="T35" fmla="*/ 24 h 1152"/>
                    <a:gd name="T36" fmla="*/ 12 w 1139"/>
                    <a:gd name="T37" fmla="*/ 22 h 1152"/>
                    <a:gd name="T38" fmla="*/ 12 w 1139"/>
                    <a:gd name="T39" fmla="*/ 20 h 1152"/>
                    <a:gd name="T40" fmla="*/ 16 w 1139"/>
                    <a:gd name="T41" fmla="*/ 16 h 1152"/>
                    <a:gd name="T42" fmla="*/ 16 w 1139"/>
                    <a:gd name="T43" fmla="*/ 17 h 1152"/>
                    <a:gd name="T44" fmla="*/ 17 w 1139"/>
                    <a:gd name="T45" fmla="*/ 18 h 1152"/>
                    <a:gd name="T46" fmla="*/ 14 w 1139"/>
                    <a:gd name="T47" fmla="*/ 19 h 1152"/>
                    <a:gd name="T48" fmla="*/ 14 w 1139"/>
                    <a:gd name="T49" fmla="*/ 20 h 1152"/>
                    <a:gd name="T50" fmla="*/ 17 w 1139"/>
                    <a:gd name="T51" fmla="*/ 18 h 1152"/>
                    <a:gd name="T52" fmla="*/ 18 w 1139"/>
                    <a:gd name="T53" fmla="*/ 17 h 1152"/>
                    <a:gd name="T54" fmla="*/ 19 w 1139"/>
                    <a:gd name="T55" fmla="*/ 17 h 1152"/>
                    <a:gd name="T56" fmla="*/ 21 w 1139"/>
                    <a:gd name="T57" fmla="*/ 19 h 1152"/>
                    <a:gd name="T58" fmla="*/ 25 w 1139"/>
                    <a:gd name="T59" fmla="*/ 19 h 1152"/>
                    <a:gd name="T60" fmla="*/ 25 w 1139"/>
                    <a:gd name="T61" fmla="*/ 20 h 1152"/>
                    <a:gd name="T62" fmla="*/ 26 w 1139"/>
                    <a:gd name="T63" fmla="*/ 20 h 1152"/>
                    <a:gd name="T64" fmla="*/ 24 w 1139"/>
                    <a:gd name="T65" fmla="*/ 19 h 1152"/>
                    <a:gd name="T66" fmla="*/ 14 w 1139"/>
                    <a:gd name="T67" fmla="*/ 2 h 1152"/>
                    <a:gd name="T68" fmla="*/ 11 w 1139"/>
                    <a:gd name="T69" fmla="*/ 1 h 1152"/>
                    <a:gd name="T70" fmla="*/ 10 w 1139"/>
                    <a:gd name="T71" fmla="*/ 1 h 1152"/>
                    <a:gd name="T72" fmla="*/ 10 w 1139"/>
                    <a:gd name="T73" fmla="*/ 0 h 1152"/>
                    <a:gd name="T74" fmla="*/ 7 w 1139"/>
                    <a:gd name="T75" fmla="*/ 1 h 1152"/>
                    <a:gd name="T76" fmla="*/ 7 w 1139"/>
                    <a:gd name="T77" fmla="*/ 1 h 1152"/>
                    <a:gd name="T78" fmla="*/ 6 w 1139"/>
                    <a:gd name="T79" fmla="*/ 3 h 1152"/>
                    <a:gd name="T80" fmla="*/ 4 w 1139"/>
                    <a:gd name="T81" fmla="*/ 4 h 1152"/>
                    <a:gd name="T82" fmla="*/ 2 w 1139"/>
                    <a:gd name="T83" fmla="*/ 5 h 1152"/>
                    <a:gd name="T84" fmla="*/ 4 w 1139"/>
                    <a:gd name="T85" fmla="*/ 8 h 1152"/>
                    <a:gd name="T86" fmla="*/ 5 w 1139"/>
                    <a:gd name="T87" fmla="*/ 9 h 1152"/>
                    <a:gd name="T88" fmla="*/ 6 w 1139"/>
                    <a:gd name="T89" fmla="*/ 9 h 1152"/>
                    <a:gd name="T90" fmla="*/ 4 w 1139"/>
                    <a:gd name="T91" fmla="*/ 9 h 1152"/>
                    <a:gd name="T92" fmla="*/ 3 w 1139"/>
                    <a:gd name="T93" fmla="*/ 9 h 1152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39"/>
                    <a:gd name="T142" fmla="*/ 0 h 1152"/>
                    <a:gd name="T143" fmla="*/ 1139 w 1139"/>
                    <a:gd name="T144" fmla="*/ 1152 h 1152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39" h="1152">
                      <a:moveTo>
                        <a:pt x="0" y="441"/>
                      </a:moveTo>
                      <a:lnTo>
                        <a:pt x="74" y="463"/>
                      </a:lnTo>
                      <a:lnTo>
                        <a:pt x="45" y="472"/>
                      </a:lnTo>
                      <a:lnTo>
                        <a:pt x="75" y="514"/>
                      </a:lnTo>
                      <a:lnTo>
                        <a:pt x="190" y="510"/>
                      </a:lnTo>
                      <a:lnTo>
                        <a:pt x="205" y="538"/>
                      </a:lnTo>
                      <a:lnTo>
                        <a:pt x="278" y="503"/>
                      </a:lnTo>
                      <a:lnTo>
                        <a:pt x="253" y="517"/>
                      </a:lnTo>
                      <a:lnTo>
                        <a:pt x="267" y="587"/>
                      </a:lnTo>
                      <a:lnTo>
                        <a:pt x="111" y="655"/>
                      </a:lnTo>
                      <a:lnTo>
                        <a:pt x="72" y="729"/>
                      </a:lnTo>
                      <a:lnTo>
                        <a:pt x="107" y="718"/>
                      </a:lnTo>
                      <a:lnTo>
                        <a:pt x="79" y="737"/>
                      </a:lnTo>
                      <a:lnTo>
                        <a:pt x="107" y="761"/>
                      </a:lnTo>
                      <a:lnTo>
                        <a:pt x="165" y="771"/>
                      </a:lnTo>
                      <a:lnTo>
                        <a:pt x="134" y="809"/>
                      </a:lnTo>
                      <a:lnTo>
                        <a:pt x="159" y="847"/>
                      </a:lnTo>
                      <a:lnTo>
                        <a:pt x="190" y="852"/>
                      </a:lnTo>
                      <a:lnTo>
                        <a:pt x="250" y="771"/>
                      </a:lnTo>
                      <a:lnTo>
                        <a:pt x="213" y="809"/>
                      </a:lnTo>
                      <a:lnTo>
                        <a:pt x="244" y="887"/>
                      </a:lnTo>
                      <a:lnTo>
                        <a:pt x="228" y="917"/>
                      </a:lnTo>
                      <a:lnTo>
                        <a:pt x="298" y="872"/>
                      </a:lnTo>
                      <a:lnTo>
                        <a:pt x="346" y="928"/>
                      </a:lnTo>
                      <a:lnTo>
                        <a:pt x="363" y="895"/>
                      </a:lnTo>
                      <a:lnTo>
                        <a:pt x="378" y="917"/>
                      </a:lnTo>
                      <a:lnTo>
                        <a:pt x="431" y="889"/>
                      </a:lnTo>
                      <a:lnTo>
                        <a:pt x="360" y="1032"/>
                      </a:lnTo>
                      <a:lnTo>
                        <a:pt x="299" y="1060"/>
                      </a:lnTo>
                      <a:lnTo>
                        <a:pt x="298" y="1093"/>
                      </a:lnTo>
                      <a:lnTo>
                        <a:pt x="228" y="1094"/>
                      </a:lnTo>
                      <a:lnTo>
                        <a:pt x="176" y="1152"/>
                      </a:lnTo>
                      <a:lnTo>
                        <a:pt x="244" y="1109"/>
                      </a:lnTo>
                      <a:lnTo>
                        <a:pt x="317" y="1110"/>
                      </a:lnTo>
                      <a:lnTo>
                        <a:pt x="360" y="1075"/>
                      </a:lnTo>
                      <a:lnTo>
                        <a:pt x="339" y="1047"/>
                      </a:lnTo>
                      <a:lnTo>
                        <a:pt x="386" y="1051"/>
                      </a:lnTo>
                      <a:lnTo>
                        <a:pt x="528" y="943"/>
                      </a:lnTo>
                      <a:lnTo>
                        <a:pt x="559" y="904"/>
                      </a:lnTo>
                      <a:lnTo>
                        <a:pt x="532" y="871"/>
                      </a:lnTo>
                      <a:lnTo>
                        <a:pt x="660" y="740"/>
                      </a:lnTo>
                      <a:lnTo>
                        <a:pt x="676" y="675"/>
                      </a:lnTo>
                      <a:lnTo>
                        <a:pt x="661" y="740"/>
                      </a:lnTo>
                      <a:lnTo>
                        <a:pt x="715" y="728"/>
                      </a:lnTo>
                      <a:lnTo>
                        <a:pt x="684" y="755"/>
                      </a:lnTo>
                      <a:lnTo>
                        <a:pt x="727" y="767"/>
                      </a:lnTo>
                      <a:lnTo>
                        <a:pt x="635" y="776"/>
                      </a:lnTo>
                      <a:lnTo>
                        <a:pt x="615" y="841"/>
                      </a:lnTo>
                      <a:lnTo>
                        <a:pt x="650" y="837"/>
                      </a:lnTo>
                      <a:lnTo>
                        <a:pt x="618" y="882"/>
                      </a:lnTo>
                      <a:lnTo>
                        <a:pt x="740" y="825"/>
                      </a:lnTo>
                      <a:lnTo>
                        <a:pt x="760" y="790"/>
                      </a:lnTo>
                      <a:lnTo>
                        <a:pt x="739" y="774"/>
                      </a:lnTo>
                      <a:lnTo>
                        <a:pt x="767" y="743"/>
                      </a:lnTo>
                      <a:lnTo>
                        <a:pt x="763" y="767"/>
                      </a:lnTo>
                      <a:lnTo>
                        <a:pt x="823" y="753"/>
                      </a:lnTo>
                      <a:lnTo>
                        <a:pt x="813" y="779"/>
                      </a:lnTo>
                      <a:lnTo>
                        <a:pt x="911" y="825"/>
                      </a:lnTo>
                      <a:lnTo>
                        <a:pt x="1059" y="847"/>
                      </a:lnTo>
                      <a:lnTo>
                        <a:pt x="1083" y="821"/>
                      </a:lnTo>
                      <a:lnTo>
                        <a:pt x="1105" y="835"/>
                      </a:lnTo>
                      <a:lnTo>
                        <a:pt x="1076" y="860"/>
                      </a:lnTo>
                      <a:lnTo>
                        <a:pt x="1120" y="887"/>
                      </a:lnTo>
                      <a:lnTo>
                        <a:pt x="1139" y="866"/>
                      </a:lnTo>
                      <a:lnTo>
                        <a:pt x="1104" y="809"/>
                      </a:lnTo>
                      <a:lnTo>
                        <a:pt x="1032" y="809"/>
                      </a:lnTo>
                      <a:lnTo>
                        <a:pt x="1032" y="132"/>
                      </a:lnTo>
                      <a:lnTo>
                        <a:pt x="621" y="77"/>
                      </a:lnTo>
                      <a:lnTo>
                        <a:pt x="607" y="43"/>
                      </a:lnTo>
                      <a:lnTo>
                        <a:pt x="495" y="22"/>
                      </a:lnTo>
                      <a:lnTo>
                        <a:pt x="481" y="50"/>
                      </a:lnTo>
                      <a:lnTo>
                        <a:pt x="449" y="42"/>
                      </a:lnTo>
                      <a:lnTo>
                        <a:pt x="480" y="17"/>
                      </a:lnTo>
                      <a:lnTo>
                        <a:pt x="433" y="0"/>
                      </a:lnTo>
                      <a:lnTo>
                        <a:pt x="388" y="43"/>
                      </a:lnTo>
                      <a:lnTo>
                        <a:pt x="314" y="50"/>
                      </a:lnTo>
                      <a:lnTo>
                        <a:pt x="307" y="89"/>
                      </a:lnTo>
                      <a:lnTo>
                        <a:pt x="301" y="65"/>
                      </a:lnTo>
                      <a:lnTo>
                        <a:pt x="233" y="88"/>
                      </a:lnTo>
                      <a:lnTo>
                        <a:pt x="244" y="119"/>
                      </a:lnTo>
                      <a:lnTo>
                        <a:pt x="213" y="109"/>
                      </a:lnTo>
                      <a:lnTo>
                        <a:pt x="168" y="176"/>
                      </a:lnTo>
                      <a:lnTo>
                        <a:pt x="72" y="197"/>
                      </a:lnTo>
                      <a:lnTo>
                        <a:pt x="75" y="229"/>
                      </a:lnTo>
                      <a:lnTo>
                        <a:pt x="48" y="235"/>
                      </a:lnTo>
                      <a:lnTo>
                        <a:pt x="165" y="331"/>
                      </a:lnTo>
                      <a:lnTo>
                        <a:pt x="328" y="377"/>
                      </a:lnTo>
                      <a:lnTo>
                        <a:pt x="228" y="364"/>
                      </a:lnTo>
                      <a:lnTo>
                        <a:pt x="233" y="391"/>
                      </a:lnTo>
                      <a:lnTo>
                        <a:pt x="273" y="392"/>
                      </a:lnTo>
                      <a:lnTo>
                        <a:pt x="239" y="411"/>
                      </a:lnTo>
                      <a:lnTo>
                        <a:pt x="165" y="407"/>
                      </a:lnTo>
                      <a:lnTo>
                        <a:pt x="165" y="368"/>
                      </a:lnTo>
                      <a:lnTo>
                        <a:pt x="129" y="372"/>
                      </a:lnTo>
                      <a:lnTo>
                        <a:pt x="0" y="441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58" name="Freeform 307"/>
                <p:cNvSpPr>
                  <a:spLocks/>
                </p:cNvSpPr>
                <p:nvPr/>
              </p:nvSpPr>
              <p:spPr bwMode="auto">
                <a:xfrm>
                  <a:off x="1268" y="2829"/>
                  <a:ext cx="13" cy="17"/>
                </a:xfrm>
                <a:custGeom>
                  <a:avLst/>
                  <a:gdLst>
                    <a:gd name="T0" fmla="*/ 0 w 45"/>
                    <a:gd name="T1" fmla="*/ 1 h 62"/>
                    <a:gd name="T2" fmla="*/ 0 w 45"/>
                    <a:gd name="T3" fmla="*/ 0 h 62"/>
                    <a:gd name="T4" fmla="*/ 1 w 45"/>
                    <a:gd name="T5" fmla="*/ 1 h 62"/>
                    <a:gd name="T6" fmla="*/ 0 w 45"/>
                    <a:gd name="T7" fmla="*/ 1 h 62"/>
                    <a:gd name="T8" fmla="*/ 0 w 45"/>
                    <a:gd name="T9" fmla="*/ 1 h 6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5"/>
                    <a:gd name="T16" fmla="*/ 0 h 62"/>
                    <a:gd name="T17" fmla="*/ 45 w 45"/>
                    <a:gd name="T18" fmla="*/ 62 h 6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5" h="62">
                      <a:moveTo>
                        <a:pt x="0" y="23"/>
                      </a:moveTo>
                      <a:lnTo>
                        <a:pt x="4" y="0"/>
                      </a:lnTo>
                      <a:lnTo>
                        <a:pt x="45" y="38"/>
                      </a:lnTo>
                      <a:lnTo>
                        <a:pt x="14" y="62"/>
                      </a:lnTo>
                      <a:lnTo>
                        <a:pt x="0" y="23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59" name="Freeform 308"/>
                <p:cNvSpPr>
                  <a:spLocks/>
                </p:cNvSpPr>
                <p:nvPr/>
              </p:nvSpPr>
              <p:spPr bwMode="auto">
                <a:xfrm>
                  <a:off x="1280" y="2264"/>
                  <a:ext cx="28" cy="19"/>
                </a:xfrm>
                <a:custGeom>
                  <a:avLst/>
                  <a:gdLst>
                    <a:gd name="T0" fmla="*/ 0 w 100"/>
                    <a:gd name="T1" fmla="*/ 1 h 69"/>
                    <a:gd name="T2" fmla="*/ 1 w 100"/>
                    <a:gd name="T3" fmla="*/ 1 h 69"/>
                    <a:gd name="T4" fmla="*/ 2 w 100"/>
                    <a:gd name="T5" fmla="*/ 0 h 69"/>
                    <a:gd name="T6" fmla="*/ 1 w 100"/>
                    <a:gd name="T7" fmla="*/ 0 h 69"/>
                    <a:gd name="T8" fmla="*/ 1 w 100"/>
                    <a:gd name="T9" fmla="*/ 1 h 69"/>
                    <a:gd name="T10" fmla="*/ 0 w 100"/>
                    <a:gd name="T11" fmla="*/ 1 h 69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00"/>
                    <a:gd name="T19" fmla="*/ 0 h 69"/>
                    <a:gd name="T20" fmla="*/ 100 w 100"/>
                    <a:gd name="T21" fmla="*/ 69 h 69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00" h="69">
                      <a:moveTo>
                        <a:pt x="0" y="28"/>
                      </a:moveTo>
                      <a:lnTo>
                        <a:pt x="28" y="69"/>
                      </a:lnTo>
                      <a:lnTo>
                        <a:pt x="100" y="11"/>
                      </a:lnTo>
                      <a:lnTo>
                        <a:pt x="32" y="0"/>
                      </a:lnTo>
                      <a:lnTo>
                        <a:pt x="41" y="27"/>
                      </a:lnTo>
                      <a:lnTo>
                        <a:pt x="0" y="2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60" name="Freeform 309"/>
                <p:cNvSpPr>
                  <a:spLocks/>
                </p:cNvSpPr>
                <p:nvPr/>
              </p:nvSpPr>
              <p:spPr bwMode="auto">
                <a:xfrm>
                  <a:off x="1462" y="2228"/>
                  <a:ext cx="87" cy="90"/>
                </a:xfrm>
                <a:custGeom>
                  <a:avLst/>
                  <a:gdLst>
                    <a:gd name="T0" fmla="*/ 0 w 306"/>
                    <a:gd name="T1" fmla="*/ 1 h 315"/>
                    <a:gd name="T2" fmla="*/ 0 w 306"/>
                    <a:gd name="T3" fmla="*/ 2 h 315"/>
                    <a:gd name="T4" fmla="*/ 1 w 306"/>
                    <a:gd name="T5" fmla="*/ 2 h 315"/>
                    <a:gd name="T6" fmla="*/ 2 w 306"/>
                    <a:gd name="T7" fmla="*/ 2 h 315"/>
                    <a:gd name="T8" fmla="*/ 1 w 306"/>
                    <a:gd name="T9" fmla="*/ 1 h 315"/>
                    <a:gd name="T10" fmla="*/ 2 w 306"/>
                    <a:gd name="T11" fmla="*/ 1 h 315"/>
                    <a:gd name="T12" fmla="*/ 3 w 306"/>
                    <a:gd name="T13" fmla="*/ 2 h 315"/>
                    <a:gd name="T14" fmla="*/ 2 w 306"/>
                    <a:gd name="T15" fmla="*/ 1 h 315"/>
                    <a:gd name="T16" fmla="*/ 3 w 306"/>
                    <a:gd name="T17" fmla="*/ 2 h 315"/>
                    <a:gd name="T18" fmla="*/ 4 w 306"/>
                    <a:gd name="T19" fmla="*/ 3 h 315"/>
                    <a:gd name="T20" fmla="*/ 4 w 306"/>
                    <a:gd name="T21" fmla="*/ 4 h 315"/>
                    <a:gd name="T22" fmla="*/ 6 w 306"/>
                    <a:gd name="T23" fmla="*/ 5 h 315"/>
                    <a:gd name="T24" fmla="*/ 5 w 306"/>
                    <a:gd name="T25" fmla="*/ 6 h 315"/>
                    <a:gd name="T26" fmla="*/ 6 w 306"/>
                    <a:gd name="T27" fmla="*/ 5 h 315"/>
                    <a:gd name="T28" fmla="*/ 6 w 306"/>
                    <a:gd name="T29" fmla="*/ 7 h 315"/>
                    <a:gd name="T30" fmla="*/ 7 w 306"/>
                    <a:gd name="T31" fmla="*/ 7 h 315"/>
                    <a:gd name="T32" fmla="*/ 7 w 306"/>
                    <a:gd name="T33" fmla="*/ 6 h 315"/>
                    <a:gd name="T34" fmla="*/ 5 w 306"/>
                    <a:gd name="T35" fmla="*/ 5 h 315"/>
                    <a:gd name="T36" fmla="*/ 2 w 306"/>
                    <a:gd name="T37" fmla="*/ 0 h 315"/>
                    <a:gd name="T38" fmla="*/ 1 w 306"/>
                    <a:gd name="T39" fmla="*/ 1 h 315"/>
                    <a:gd name="T40" fmla="*/ 0 w 306"/>
                    <a:gd name="T41" fmla="*/ 1 h 315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306"/>
                    <a:gd name="T64" fmla="*/ 0 h 315"/>
                    <a:gd name="T65" fmla="*/ 306 w 306"/>
                    <a:gd name="T66" fmla="*/ 315 h 315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306" h="315">
                      <a:moveTo>
                        <a:pt x="0" y="30"/>
                      </a:moveTo>
                      <a:lnTo>
                        <a:pt x="15" y="77"/>
                      </a:lnTo>
                      <a:lnTo>
                        <a:pt x="56" y="98"/>
                      </a:lnTo>
                      <a:lnTo>
                        <a:pt x="77" y="83"/>
                      </a:lnTo>
                      <a:lnTo>
                        <a:pt x="38" y="58"/>
                      </a:lnTo>
                      <a:lnTo>
                        <a:pt x="77" y="58"/>
                      </a:lnTo>
                      <a:lnTo>
                        <a:pt x="107" y="99"/>
                      </a:lnTo>
                      <a:lnTo>
                        <a:pt x="96" y="27"/>
                      </a:lnTo>
                      <a:lnTo>
                        <a:pt x="120" y="90"/>
                      </a:lnTo>
                      <a:lnTo>
                        <a:pt x="186" y="125"/>
                      </a:lnTo>
                      <a:lnTo>
                        <a:pt x="174" y="169"/>
                      </a:lnTo>
                      <a:lnTo>
                        <a:pt x="249" y="225"/>
                      </a:lnTo>
                      <a:lnTo>
                        <a:pt x="227" y="269"/>
                      </a:lnTo>
                      <a:lnTo>
                        <a:pt x="265" y="233"/>
                      </a:lnTo>
                      <a:lnTo>
                        <a:pt x="275" y="315"/>
                      </a:lnTo>
                      <a:lnTo>
                        <a:pt x="303" y="302"/>
                      </a:lnTo>
                      <a:lnTo>
                        <a:pt x="306" y="240"/>
                      </a:lnTo>
                      <a:lnTo>
                        <a:pt x="235" y="205"/>
                      </a:lnTo>
                      <a:lnTo>
                        <a:pt x="98" y="0"/>
                      </a:lnTo>
                      <a:lnTo>
                        <a:pt x="23" y="58"/>
                      </a:lnTo>
                      <a:lnTo>
                        <a:pt x="0" y="3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61" name="Freeform 310"/>
                <p:cNvSpPr>
                  <a:spLocks/>
                </p:cNvSpPr>
                <p:nvPr/>
              </p:nvSpPr>
              <p:spPr bwMode="auto">
                <a:xfrm>
                  <a:off x="1481" y="2257"/>
                  <a:ext cx="14" cy="14"/>
                </a:xfrm>
                <a:custGeom>
                  <a:avLst/>
                  <a:gdLst>
                    <a:gd name="T0" fmla="*/ 0 w 50"/>
                    <a:gd name="T1" fmla="*/ 0 h 51"/>
                    <a:gd name="T2" fmla="*/ 0 w 50"/>
                    <a:gd name="T3" fmla="*/ 1 h 51"/>
                    <a:gd name="T4" fmla="*/ 0 w 50"/>
                    <a:gd name="T5" fmla="*/ 1 h 51"/>
                    <a:gd name="T6" fmla="*/ 1 w 50"/>
                    <a:gd name="T7" fmla="*/ 1 h 51"/>
                    <a:gd name="T8" fmla="*/ 1 w 50"/>
                    <a:gd name="T9" fmla="*/ 1 h 51"/>
                    <a:gd name="T10" fmla="*/ 1 w 50"/>
                    <a:gd name="T11" fmla="*/ 0 h 51"/>
                    <a:gd name="T12" fmla="*/ 0 w 50"/>
                    <a:gd name="T13" fmla="*/ 0 h 5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0"/>
                    <a:gd name="T22" fmla="*/ 0 h 51"/>
                    <a:gd name="T23" fmla="*/ 50 w 50"/>
                    <a:gd name="T24" fmla="*/ 51 h 51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0" h="51">
                      <a:moveTo>
                        <a:pt x="0" y="0"/>
                      </a:moveTo>
                      <a:lnTo>
                        <a:pt x="13" y="51"/>
                      </a:lnTo>
                      <a:lnTo>
                        <a:pt x="18" y="24"/>
                      </a:lnTo>
                      <a:lnTo>
                        <a:pt x="50" y="46"/>
                      </a:lnTo>
                      <a:lnTo>
                        <a:pt x="21" y="24"/>
                      </a:lnTo>
                      <a:lnTo>
                        <a:pt x="49" y="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62" name="Freeform 311"/>
                <p:cNvSpPr>
                  <a:spLocks/>
                </p:cNvSpPr>
                <p:nvPr/>
              </p:nvSpPr>
              <p:spPr bwMode="auto">
                <a:xfrm>
                  <a:off x="1487" y="2269"/>
                  <a:ext cx="9" cy="23"/>
                </a:xfrm>
                <a:custGeom>
                  <a:avLst/>
                  <a:gdLst>
                    <a:gd name="T0" fmla="*/ 0 w 29"/>
                    <a:gd name="T1" fmla="*/ 0 h 80"/>
                    <a:gd name="T2" fmla="*/ 1 w 29"/>
                    <a:gd name="T3" fmla="*/ 0 h 80"/>
                    <a:gd name="T4" fmla="*/ 1 w 29"/>
                    <a:gd name="T5" fmla="*/ 2 h 80"/>
                    <a:gd name="T6" fmla="*/ 0 w 29"/>
                    <a:gd name="T7" fmla="*/ 0 h 8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9"/>
                    <a:gd name="T13" fmla="*/ 0 h 80"/>
                    <a:gd name="T14" fmla="*/ 29 w 29"/>
                    <a:gd name="T15" fmla="*/ 80 h 8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9" h="80">
                      <a:moveTo>
                        <a:pt x="0" y="0"/>
                      </a:moveTo>
                      <a:lnTo>
                        <a:pt x="28" y="15"/>
                      </a:lnTo>
                      <a:lnTo>
                        <a:pt x="29" y="8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63" name="Freeform 312"/>
                <p:cNvSpPr>
                  <a:spLocks/>
                </p:cNvSpPr>
                <p:nvPr/>
              </p:nvSpPr>
              <p:spPr bwMode="auto">
                <a:xfrm>
                  <a:off x="1497" y="2258"/>
                  <a:ext cx="11" cy="13"/>
                </a:xfrm>
                <a:custGeom>
                  <a:avLst/>
                  <a:gdLst>
                    <a:gd name="T0" fmla="*/ 0 w 39"/>
                    <a:gd name="T1" fmla="*/ 0 h 47"/>
                    <a:gd name="T2" fmla="*/ 0 w 39"/>
                    <a:gd name="T3" fmla="*/ 1 h 47"/>
                    <a:gd name="T4" fmla="*/ 1 w 39"/>
                    <a:gd name="T5" fmla="*/ 1 h 47"/>
                    <a:gd name="T6" fmla="*/ 1 w 39"/>
                    <a:gd name="T7" fmla="*/ 0 h 47"/>
                    <a:gd name="T8" fmla="*/ 1 w 39"/>
                    <a:gd name="T9" fmla="*/ 1 h 47"/>
                    <a:gd name="T10" fmla="*/ 1 w 39"/>
                    <a:gd name="T11" fmla="*/ 0 h 47"/>
                    <a:gd name="T12" fmla="*/ 0 w 39"/>
                    <a:gd name="T13" fmla="*/ 0 h 4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9"/>
                    <a:gd name="T22" fmla="*/ 0 h 47"/>
                    <a:gd name="T23" fmla="*/ 39 w 39"/>
                    <a:gd name="T24" fmla="*/ 47 h 47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9" h="47">
                      <a:moveTo>
                        <a:pt x="0" y="0"/>
                      </a:moveTo>
                      <a:lnTo>
                        <a:pt x="7" y="47"/>
                      </a:lnTo>
                      <a:lnTo>
                        <a:pt x="32" y="47"/>
                      </a:lnTo>
                      <a:lnTo>
                        <a:pt x="22" y="4"/>
                      </a:lnTo>
                      <a:lnTo>
                        <a:pt x="39" y="35"/>
                      </a:lnTo>
                      <a:lnTo>
                        <a:pt x="2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64" name="Freeform 313"/>
                <p:cNvSpPr>
                  <a:spLocks/>
                </p:cNvSpPr>
                <p:nvPr/>
              </p:nvSpPr>
              <p:spPr bwMode="auto">
                <a:xfrm>
                  <a:off x="1506" y="2277"/>
                  <a:ext cx="10" cy="11"/>
                </a:xfrm>
                <a:custGeom>
                  <a:avLst/>
                  <a:gdLst>
                    <a:gd name="T0" fmla="*/ 0 w 34"/>
                    <a:gd name="T1" fmla="*/ 0 h 35"/>
                    <a:gd name="T2" fmla="*/ 1 w 34"/>
                    <a:gd name="T3" fmla="*/ 1 h 35"/>
                    <a:gd name="T4" fmla="*/ 1 w 34"/>
                    <a:gd name="T5" fmla="*/ 0 h 35"/>
                    <a:gd name="T6" fmla="*/ 0 w 34"/>
                    <a:gd name="T7" fmla="*/ 0 h 3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4"/>
                    <a:gd name="T13" fmla="*/ 0 h 35"/>
                    <a:gd name="T14" fmla="*/ 34 w 34"/>
                    <a:gd name="T15" fmla="*/ 35 h 3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4" h="35">
                      <a:moveTo>
                        <a:pt x="0" y="0"/>
                      </a:moveTo>
                      <a:lnTo>
                        <a:pt x="31" y="35"/>
                      </a:lnTo>
                      <a:lnTo>
                        <a:pt x="34" y="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65" name="Freeform 314"/>
                <p:cNvSpPr>
                  <a:spLocks/>
                </p:cNvSpPr>
                <p:nvPr/>
              </p:nvSpPr>
              <p:spPr bwMode="auto">
                <a:xfrm>
                  <a:off x="1509" y="2291"/>
                  <a:ext cx="15" cy="23"/>
                </a:xfrm>
                <a:custGeom>
                  <a:avLst/>
                  <a:gdLst>
                    <a:gd name="T0" fmla="*/ 0 w 53"/>
                    <a:gd name="T1" fmla="*/ 0 h 81"/>
                    <a:gd name="T2" fmla="*/ 1 w 53"/>
                    <a:gd name="T3" fmla="*/ 1 h 81"/>
                    <a:gd name="T4" fmla="*/ 1 w 53"/>
                    <a:gd name="T5" fmla="*/ 2 h 81"/>
                    <a:gd name="T6" fmla="*/ 0 w 53"/>
                    <a:gd name="T7" fmla="*/ 0 h 8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3"/>
                    <a:gd name="T13" fmla="*/ 0 h 81"/>
                    <a:gd name="T14" fmla="*/ 53 w 53"/>
                    <a:gd name="T15" fmla="*/ 81 h 8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3" h="81">
                      <a:moveTo>
                        <a:pt x="0" y="0"/>
                      </a:moveTo>
                      <a:lnTo>
                        <a:pt x="42" y="30"/>
                      </a:lnTo>
                      <a:lnTo>
                        <a:pt x="53" y="8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66" name="Freeform 315"/>
                <p:cNvSpPr>
                  <a:spLocks/>
                </p:cNvSpPr>
                <p:nvPr/>
              </p:nvSpPr>
              <p:spPr bwMode="auto">
                <a:xfrm>
                  <a:off x="1533" y="2297"/>
                  <a:ext cx="7" cy="15"/>
                </a:xfrm>
                <a:custGeom>
                  <a:avLst/>
                  <a:gdLst>
                    <a:gd name="T0" fmla="*/ 0 w 26"/>
                    <a:gd name="T1" fmla="*/ 1 h 49"/>
                    <a:gd name="T2" fmla="*/ 0 w 26"/>
                    <a:gd name="T3" fmla="*/ 0 h 49"/>
                    <a:gd name="T4" fmla="*/ 1 w 26"/>
                    <a:gd name="T5" fmla="*/ 2 h 49"/>
                    <a:gd name="T6" fmla="*/ 0 w 26"/>
                    <a:gd name="T7" fmla="*/ 1 h 4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6"/>
                    <a:gd name="T13" fmla="*/ 0 h 49"/>
                    <a:gd name="T14" fmla="*/ 26 w 26"/>
                    <a:gd name="T15" fmla="*/ 49 h 4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6" h="49">
                      <a:moveTo>
                        <a:pt x="0" y="29"/>
                      </a:moveTo>
                      <a:lnTo>
                        <a:pt x="10" y="0"/>
                      </a:lnTo>
                      <a:lnTo>
                        <a:pt x="26" y="49"/>
                      </a:lnTo>
                      <a:lnTo>
                        <a:pt x="0" y="29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67" name="Freeform 316"/>
                <p:cNvSpPr>
                  <a:spLocks/>
                </p:cNvSpPr>
                <p:nvPr/>
              </p:nvSpPr>
              <p:spPr bwMode="auto">
                <a:xfrm>
                  <a:off x="1608" y="2408"/>
                  <a:ext cx="628" cy="352"/>
                </a:xfrm>
                <a:custGeom>
                  <a:avLst/>
                  <a:gdLst>
                    <a:gd name="T0" fmla="*/ 1 w 2200"/>
                    <a:gd name="T1" fmla="*/ 4 h 1238"/>
                    <a:gd name="T2" fmla="*/ 1 w 2200"/>
                    <a:gd name="T3" fmla="*/ 4 h 1238"/>
                    <a:gd name="T4" fmla="*/ 2 w 2200"/>
                    <a:gd name="T5" fmla="*/ 14 h 1238"/>
                    <a:gd name="T6" fmla="*/ 2 w 2200"/>
                    <a:gd name="T7" fmla="*/ 15 h 1238"/>
                    <a:gd name="T8" fmla="*/ 5 w 2200"/>
                    <a:gd name="T9" fmla="*/ 19 h 1238"/>
                    <a:gd name="T10" fmla="*/ 9 w 2200"/>
                    <a:gd name="T11" fmla="*/ 20 h 1238"/>
                    <a:gd name="T12" fmla="*/ 16 w 2200"/>
                    <a:gd name="T13" fmla="*/ 21 h 1238"/>
                    <a:gd name="T14" fmla="*/ 21 w 2200"/>
                    <a:gd name="T15" fmla="*/ 23 h 1238"/>
                    <a:gd name="T16" fmla="*/ 25 w 2200"/>
                    <a:gd name="T17" fmla="*/ 28 h 1238"/>
                    <a:gd name="T18" fmla="*/ 26 w 2200"/>
                    <a:gd name="T19" fmla="*/ 24 h 1238"/>
                    <a:gd name="T20" fmla="*/ 29 w 2200"/>
                    <a:gd name="T21" fmla="*/ 23 h 1238"/>
                    <a:gd name="T22" fmla="*/ 31 w 2200"/>
                    <a:gd name="T23" fmla="*/ 23 h 1238"/>
                    <a:gd name="T24" fmla="*/ 32 w 2200"/>
                    <a:gd name="T25" fmla="*/ 23 h 1238"/>
                    <a:gd name="T26" fmla="*/ 33 w 2200"/>
                    <a:gd name="T27" fmla="*/ 23 h 1238"/>
                    <a:gd name="T28" fmla="*/ 37 w 2200"/>
                    <a:gd name="T29" fmla="*/ 24 h 1238"/>
                    <a:gd name="T30" fmla="*/ 39 w 2200"/>
                    <a:gd name="T31" fmla="*/ 28 h 1238"/>
                    <a:gd name="T32" fmla="*/ 39 w 2200"/>
                    <a:gd name="T33" fmla="*/ 27 h 1238"/>
                    <a:gd name="T34" fmla="*/ 39 w 2200"/>
                    <a:gd name="T35" fmla="*/ 20 h 1238"/>
                    <a:gd name="T36" fmla="*/ 43 w 2200"/>
                    <a:gd name="T37" fmla="*/ 16 h 1238"/>
                    <a:gd name="T38" fmla="*/ 43 w 2200"/>
                    <a:gd name="T39" fmla="*/ 15 h 1238"/>
                    <a:gd name="T40" fmla="*/ 42 w 2200"/>
                    <a:gd name="T41" fmla="*/ 13 h 1238"/>
                    <a:gd name="T42" fmla="*/ 43 w 2200"/>
                    <a:gd name="T43" fmla="*/ 13 h 1238"/>
                    <a:gd name="T44" fmla="*/ 43 w 2200"/>
                    <a:gd name="T45" fmla="*/ 15 h 1238"/>
                    <a:gd name="T46" fmla="*/ 44 w 2200"/>
                    <a:gd name="T47" fmla="*/ 12 h 1238"/>
                    <a:gd name="T48" fmla="*/ 45 w 2200"/>
                    <a:gd name="T49" fmla="*/ 11 h 1238"/>
                    <a:gd name="T50" fmla="*/ 48 w 2200"/>
                    <a:gd name="T51" fmla="*/ 9 h 1238"/>
                    <a:gd name="T52" fmla="*/ 51 w 2200"/>
                    <a:gd name="T53" fmla="*/ 6 h 1238"/>
                    <a:gd name="T54" fmla="*/ 51 w 2200"/>
                    <a:gd name="T55" fmla="*/ 5 h 1238"/>
                    <a:gd name="T56" fmla="*/ 49 w 2200"/>
                    <a:gd name="T57" fmla="*/ 3 h 1238"/>
                    <a:gd name="T58" fmla="*/ 43 w 2200"/>
                    <a:gd name="T59" fmla="*/ 6 h 1238"/>
                    <a:gd name="T60" fmla="*/ 41 w 2200"/>
                    <a:gd name="T61" fmla="*/ 8 h 1238"/>
                    <a:gd name="T62" fmla="*/ 38 w 2200"/>
                    <a:gd name="T63" fmla="*/ 10 h 1238"/>
                    <a:gd name="T64" fmla="*/ 37 w 2200"/>
                    <a:gd name="T65" fmla="*/ 9 h 1238"/>
                    <a:gd name="T66" fmla="*/ 37 w 2200"/>
                    <a:gd name="T67" fmla="*/ 9 h 1238"/>
                    <a:gd name="T68" fmla="*/ 37 w 2200"/>
                    <a:gd name="T69" fmla="*/ 7 h 1238"/>
                    <a:gd name="T70" fmla="*/ 37 w 2200"/>
                    <a:gd name="T71" fmla="*/ 5 h 1238"/>
                    <a:gd name="T72" fmla="*/ 34 w 2200"/>
                    <a:gd name="T73" fmla="*/ 6 h 1238"/>
                    <a:gd name="T74" fmla="*/ 33 w 2200"/>
                    <a:gd name="T75" fmla="*/ 10 h 1238"/>
                    <a:gd name="T76" fmla="*/ 33 w 2200"/>
                    <a:gd name="T77" fmla="*/ 5 h 1238"/>
                    <a:gd name="T78" fmla="*/ 34 w 2200"/>
                    <a:gd name="T79" fmla="*/ 5 h 1238"/>
                    <a:gd name="T80" fmla="*/ 36 w 2200"/>
                    <a:gd name="T81" fmla="*/ 4 h 1238"/>
                    <a:gd name="T82" fmla="*/ 32 w 2200"/>
                    <a:gd name="T83" fmla="*/ 3 h 1238"/>
                    <a:gd name="T84" fmla="*/ 31 w 2200"/>
                    <a:gd name="T85" fmla="*/ 4 h 1238"/>
                    <a:gd name="T86" fmla="*/ 31 w 2200"/>
                    <a:gd name="T87" fmla="*/ 2 h 1238"/>
                    <a:gd name="T88" fmla="*/ 26 w 2200"/>
                    <a:gd name="T89" fmla="*/ 0 h 1238"/>
                    <a:gd name="T90" fmla="*/ 2 w 2200"/>
                    <a:gd name="T91" fmla="*/ 1 h 1238"/>
                    <a:gd name="T92" fmla="*/ 2 w 2200"/>
                    <a:gd name="T93" fmla="*/ 3 h 1238"/>
                    <a:gd name="T94" fmla="*/ 0 w 2200"/>
                    <a:gd name="T95" fmla="*/ 2 h 1238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2200"/>
                    <a:gd name="T145" fmla="*/ 0 h 1238"/>
                    <a:gd name="T146" fmla="*/ 2200 w 2200"/>
                    <a:gd name="T147" fmla="*/ 1238 h 1238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2200" h="1238">
                      <a:moveTo>
                        <a:pt x="0" y="69"/>
                      </a:moveTo>
                      <a:lnTo>
                        <a:pt x="26" y="169"/>
                      </a:lnTo>
                      <a:lnTo>
                        <a:pt x="56" y="180"/>
                      </a:lnTo>
                      <a:lnTo>
                        <a:pt x="32" y="187"/>
                      </a:lnTo>
                      <a:lnTo>
                        <a:pt x="12" y="491"/>
                      </a:lnTo>
                      <a:lnTo>
                        <a:pt x="70" y="612"/>
                      </a:lnTo>
                      <a:lnTo>
                        <a:pt x="104" y="612"/>
                      </a:lnTo>
                      <a:lnTo>
                        <a:pt x="89" y="656"/>
                      </a:lnTo>
                      <a:lnTo>
                        <a:pt x="160" y="786"/>
                      </a:lnTo>
                      <a:lnTo>
                        <a:pt x="231" y="816"/>
                      </a:lnTo>
                      <a:lnTo>
                        <a:pt x="291" y="890"/>
                      </a:lnTo>
                      <a:lnTo>
                        <a:pt x="378" y="881"/>
                      </a:lnTo>
                      <a:lnTo>
                        <a:pt x="524" y="951"/>
                      </a:lnTo>
                      <a:lnTo>
                        <a:pt x="698" y="924"/>
                      </a:lnTo>
                      <a:lnTo>
                        <a:pt x="800" y="1055"/>
                      </a:lnTo>
                      <a:lnTo>
                        <a:pt x="879" y="1020"/>
                      </a:lnTo>
                      <a:lnTo>
                        <a:pt x="978" y="1181"/>
                      </a:lnTo>
                      <a:lnTo>
                        <a:pt x="1053" y="1208"/>
                      </a:lnTo>
                      <a:lnTo>
                        <a:pt x="1046" y="1119"/>
                      </a:lnTo>
                      <a:lnTo>
                        <a:pt x="1126" y="1065"/>
                      </a:lnTo>
                      <a:lnTo>
                        <a:pt x="1133" y="1022"/>
                      </a:lnTo>
                      <a:lnTo>
                        <a:pt x="1244" y="1020"/>
                      </a:lnTo>
                      <a:lnTo>
                        <a:pt x="1346" y="1055"/>
                      </a:lnTo>
                      <a:lnTo>
                        <a:pt x="1347" y="1001"/>
                      </a:lnTo>
                      <a:lnTo>
                        <a:pt x="1307" y="995"/>
                      </a:lnTo>
                      <a:lnTo>
                        <a:pt x="1389" y="993"/>
                      </a:lnTo>
                      <a:lnTo>
                        <a:pt x="1394" y="969"/>
                      </a:lnTo>
                      <a:lnTo>
                        <a:pt x="1401" y="997"/>
                      </a:lnTo>
                      <a:lnTo>
                        <a:pt x="1557" y="1008"/>
                      </a:lnTo>
                      <a:lnTo>
                        <a:pt x="1597" y="1053"/>
                      </a:lnTo>
                      <a:lnTo>
                        <a:pt x="1603" y="1134"/>
                      </a:lnTo>
                      <a:lnTo>
                        <a:pt x="1654" y="1238"/>
                      </a:lnTo>
                      <a:lnTo>
                        <a:pt x="1684" y="1235"/>
                      </a:lnTo>
                      <a:lnTo>
                        <a:pt x="1699" y="1156"/>
                      </a:lnTo>
                      <a:lnTo>
                        <a:pt x="1644" y="969"/>
                      </a:lnTo>
                      <a:lnTo>
                        <a:pt x="1676" y="889"/>
                      </a:lnTo>
                      <a:lnTo>
                        <a:pt x="1870" y="736"/>
                      </a:lnTo>
                      <a:lnTo>
                        <a:pt x="1833" y="720"/>
                      </a:lnTo>
                      <a:lnTo>
                        <a:pt x="1867" y="713"/>
                      </a:lnTo>
                      <a:lnTo>
                        <a:pt x="1840" y="662"/>
                      </a:lnTo>
                      <a:lnTo>
                        <a:pt x="1846" y="617"/>
                      </a:lnTo>
                      <a:lnTo>
                        <a:pt x="1805" y="585"/>
                      </a:lnTo>
                      <a:lnTo>
                        <a:pt x="1846" y="608"/>
                      </a:lnTo>
                      <a:lnTo>
                        <a:pt x="1835" y="554"/>
                      </a:lnTo>
                      <a:lnTo>
                        <a:pt x="1862" y="536"/>
                      </a:lnTo>
                      <a:lnTo>
                        <a:pt x="1867" y="656"/>
                      </a:lnTo>
                      <a:lnTo>
                        <a:pt x="1895" y="586"/>
                      </a:lnTo>
                      <a:lnTo>
                        <a:pt x="1878" y="529"/>
                      </a:lnTo>
                      <a:lnTo>
                        <a:pt x="1896" y="562"/>
                      </a:lnTo>
                      <a:lnTo>
                        <a:pt x="1937" y="464"/>
                      </a:lnTo>
                      <a:lnTo>
                        <a:pt x="2092" y="420"/>
                      </a:lnTo>
                      <a:lnTo>
                        <a:pt x="2051" y="394"/>
                      </a:lnTo>
                      <a:lnTo>
                        <a:pt x="2081" y="320"/>
                      </a:lnTo>
                      <a:lnTo>
                        <a:pt x="2195" y="264"/>
                      </a:lnTo>
                      <a:lnTo>
                        <a:pt x="2200" y="233"/>
                      </a:lnTo>
                      <a:lnTo>
                        <a:pt x="2171" y="209"/>
                      </a:lnTo>
                      <a:lnTo>
                        <a:pt x="2171" y="136"/>
                      </a:lnTo>
                      <a:lnTo>
                        <a:pt x="2109" y="114"/>
                      </a:lnTo>
                      <a:lnTo>
                        <a:pt x="2061" y="230"/>
                      </a:lnTo>
                      <a:lnTo>
                        <a:pt x="1867" y="274"/>
                      </a:lnTo>
                      <a:lnTo>
                        <a:pt x="1851" y="324"/>
                      </a:lnTo>
                      <a:lnTo>
                        <a:pt x="1740" y="345"/>
                      </a:lnTo>
                      <a:lnTo>
                        <a:pt x="1747" y="363"/>
                      </a:lnTo>
                      <a:lnTo>
                        <a:pt x="1637" y="431"/>
                      </a:lnTo>
                      <a:lnTo>
                        <a:pt x="1586" y="429"/>
                      </a:lnTo>
                      <a:lnTo>
                        <a:pt x="1584" y="410"/>
                      </a:lnTo>
                      <a:lnTo>
                        <a:pt x="1592" y="387"/>
                      </a:lnTo>
                      <a:lnTo>
                        <a:pt x="1604" y="372"/>
                      </a:lnTo>
                      <a:lnTo>
                        <a:pt x="1611" y="351"/>
                      </a:lnTo>
                      <a:lnTo>
                        <a:pt x="1592" y="297"/>
                      </a:lnTo>
                      <a:lnTo>
                        <a:pt x="1554" y="318"/>
                      </a:lnTo>
                      <a:lnTo>
                        <a:pt x="1569" y="230"/>
                      </a:lnTo>
                      <a:lnTo>
                        <a:pt x="1509" y="209"/>
                      </a:lnTo>
                      <a:lnTo>
                        <a:pt x="1465" y="264"/>
                      </a:lnTo>
                      <a:lnTo>
                        <a:pt x="1448" y="413"/>
                      </a:lnTo>
                      <a:lnTo>
                        <a:pt x="1413" y="417"/>
                      </a:lnTo>
                      <a:lnTo>
                        <a:pt x="1402" y="347"/>
                      </a:lnTo>
                      <a:lnTo>
                        <a:pt x="1434" y="234"/>
                      </a:lnTo>
                      <a:lnTo>
                        <a:pt x="1403" y="252"/>
                      </a:lnTo>
                      <a:lnTo>
                        <a:pt x="1451" y="196"/>
                      </a:lnTo>
                      <a:lnTo>
                        <a:pt x="1552" y="194"/>
                      </a:lnTo>
                      <a:lnTo>
                        <a:pt x="1536" y="164"/>
                      </a:lnTo>
                      <a:lnTo>
                        <a:pt x="1529" y="164"/>
                      </a:lnTo>
                      <a:lnTo>
                        <a:pt x="1381" y="146"/>
                      </a:lnTo>
                      <a:lnTo>
                        <a:pt x="1403" y="110"/>
                      </a:lnTo>
                      <a:lnTo>
                        <a:pt x="1315" y="159"/>
                      </a:lnTo>
                      <a:lnTo>
                        <a:pt x="1243" y="159"/>
                      </a:lnTo>
                      <a:lnTo>
                        <a:pt x="1330" y="82"/>
                      </a:lnTo>
                      <a:lnTo>
                        <a:pt x="1147" y="40"/>
                      </a:lnTo>
                      <a:lnTo>
                        <a:pt x="1127" y="0"/>
                      </a:lnTo>
                      <a:lnTo>
                        <a:pt x="1126" y="26"/>
                      </a:lnTo>
                      <a:lnTo>
                        <a:pt x="72" y="26"/>
                      </a:lnTo>
                      <a:lnTo>
                        <a:pt x="90" y="73"/>
                      </a:lnTo>
                      <a:lnTo>
                        <a:pt x="70" y="114"/>
                      </a:lnTo>
                      <a:lnTo>
                        <a:pt x="74" y="72"/>
                      </a:lnTo>
                      <a:lnTo>
                        <a:pt x="0" y="69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68" name="Freeform 317"/>
                <p:cNvSpPr>
                  <a:spLocks/>
                </p:cNvSpPr>
                <p:nvPr/>
              </p:nvSpPr>
              <p:spPr bwMode="auto">
                <a:xfrm>
                  <a:off x="2329" y="3472"/>
                  <a:ext cx="56" cy="68"/>
                </a:xfrm>
                <a:custGeom>
                  <a:avLst/>
                  <a:gdLst>
                    <a:gd name="T0" fmla="*/ 0 w 199"/>
                    <a:gd name="T1" fmla="*/ 5 h 238"/>
                    <a:gd name="T2" fmla="*/ 1 w 199"/>
                    <a:gd name="T3" fmla="*/ 0 h 238"/>
                    <a:gd name="T4" fmla="*/ 1 w 199"/>
                    <a:gd name="T5" fmla="*/ 0 h 238"/>
                    <a:gd name="T6" fmla="*/ 4 w 199"/>
                    <a:gd name="T7" fmla="*/ 2 h 238"/>
                    <a:gd name="T8" fmla="*/ 5 w 199"/>
                    <a:gd name="T9" fmla="*/ 3 h 238"/>
                    <a:gd name="T10" fmla="*/ 4 w 199"/>
                    <a:gd name="T11" fmla="*/ 4 h 238"/>
                    <a:gd name="T12" fmla="*/ 3 w 199"/>
                    <a:gd name="T13" fmla="*/ 5 h 238"/>
                    <a:gd name="T14" fmla="*/ 0 w 199"/>
                    <a:gd name="T15" fmla="*/ 5 h 23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99"/>
                    <a:gd name="T25" fmla="*/ 0 h 238"/>
                    <a:gd name="T26" fmla="*/ 199 w 199"/>
                    <a:gd name="T27" fmla="*/ 238 h 238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99" h="238">
                      <a:moveTo>
                        <a:pt x="0" y="192"/>
                      </a:moveTo>
                      <a:lnTo>
                        <a:pt x="31" y="8"/>
                      </a:lnTo>
                      <a:lnTo>
                        <a:pt x="62" y="0"/>
                      </a:lnTo>
                      <a:lnTo>
                        <a:pt x="174" y="94"/>
                      </a:lnTo>
                      <a:lnTo>
                        <a:pt x="199" y="131"/>
                      </a:lnTo>
                      <a:lnTo>
                        <a:pt x="189" y="178"/>
                      </a:lnTo>
                      <a:lnTo>
                        <a:pt x="136" y="238"/>
                      </a:lnTo>
                      <a:lnTo>
                        <a:pt x="0" y="192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69" name="Freeform 318"/>
                <p:cNvSpPr>
                  <a:spLocks/>
                </p:cNvSpPr>
                <p:nvPr/>
              </p:nvSpPr>
              <p:spPr bwMode="auto">
                <a:xfrm>
                  <a:off x="2168" y="2929"/>
                  <a:ext cx="146" cy="144"/>
                </a:xfrm>
                <a:custGeom>
                  <a:avLst/>
                  <a:gdLst>
                    <a:gd name="T0" fmla="*/ 0 w 510"/>
                    <a:gd name="T1" fmla="*/ 3 h 507"/>
                    <a:gd name="T2" fmla="*/ 1 w 510"/>
                    <a:gd name="T3" fmla="*/ 5 h 507"/>
                    <a:gd name="T4" fmla="*/ 3 w 510"/>
                    <a:gd name="T5" fmla="*/ 5 h 507"/>
                    <a:gd name="T6" fmla="*/ 3 w 510"/>
                    <a:gd name="T7" fmla="*/ 6 h 507"/>
                    <a:gd name="T8" fmla="*/ 5 w 510"/>
                    <a:gd name="T9" fmla="*/ 6 h 507"/>
                    <a:gd name="T10" fmla="*/ 5 w 510"/>
                    <a:gd name="T11" fmla="*/ 10 h 507"/>
                    <a:gd name="T12" fmla="*/ 6 w 510"/>
                    <a:gd name="T13" fmla="*/ 11 h 507"/>
                    <a:gd name="T14" fmla="*/ 7 w 510"/>
                    <a:gd name="T15" fmla="*/ 12 h 507"/>
                    <a:gd name="T16" fmla="*/ 9 w 510"/>
                    <a:gd name="T17" fmla="*/ 10 h 507"/>
                    <a:gd name="T18" fmla="*/ 8 w 510"/>
                    <a:gd name="T19" fmla="*/ 10 h 507"/>
                    <a:gd name="T20" fmla="*/ 8 w 510"/>
                    <a:gd name="T21" fmla="*/ 8 h 507"/>
                    <a:gd name="T22" fmla="*/ 9 w 510"/>
                    <a:gd name="T23" fmla="*/ 9 h 507"/>
                    <a:gd name="T24" fmla="*/ 11 w 510"/>
                    <a:gd name="T25" fmla="*/ 7 h 507"/>
                    <a:gd name="T26" fmla="*/ 11 w 510"/>
                    <a:gd name="T27" fmla="*/ 6 h 507"/>
                    <a:gd name="T28" fmla="*/ 11 w 510"/>
                    <a:gd name="T29" fmla="*/ 5 h 507"/>
                    <a:gd name="T30" fmla="*/ 11 w 510"/>
                    <a:gd name="T31" fmla="*/ 5 h 507"/>
                    <a:gd name="T32" fmla="*/ 12 w 510"/>
                    <a:gd name="T33" fmla="*/ 4 h 507"/>
                    <a:gd name="T34" fmla="*/ 11 w 510"/>
                    <a:gd name="T35" fmla="*/ 4 h 507"/>
                    <a:gd name="T36" fmla="*/ 11 w 510"/>
                    <a:gd name="T37" fmla="*/ 3 h 507"/>
                    <a:gd name="T38" fmla="*/ 9 w 510"/>
                    <a:gd name="T39" fmla="*/ 2 h 507"/>
                    <a:gd name="T40" fmla="*/ 10 w 510"/>
                    <a:gd name="T41" fmla="*/ 2 h 507"/>
                    <a:gd name="T42" fmla="*/ 5 w 510"/>
                    <a:gd name="T43" fmla="*/ 2 h 507"/>
                    <a:gd name="T44" fmla="*/ 3 w 510"/>
                    <a:gd name="T45" fmla="*/ 0 h 507"/>
                    <a:gd name="T46" fmla="*/ 3 w 510"/>
                    <a:gd name="T47" fmla="*/ 1 h 507"/>
                    <a:gd name="T48" fmla="*/ 1 w 510"/>
                    <a:gd name="T49" fmla="*/ 1 h 507"/>
                    <a:gd name="T50" fmla="*/ 2 w 510"/>
                    <a:gd name="T51" fmla="*/ 3 h 507"/>
                    <a:gd name="T52" fmla="*/ 1 w 510"/>
                    <a:gd name="T53" fmla="*/ 3 h 507"/>
                    <a:gd name="T54" fmla="*/ 1 w 510"/>
                    <a:gd name="T55" fmla="*/ 2 h 507"/>
                    <a:gd name="T56" fmla="*/ 2 w 510"/>
                    <a:gd name="T57" fmla="*/ 1 h 507"/>
                    <a:gd name="T58" fmla="*/ 0 w 510"/>
                    <a:gd name="T59" fmla="*/ 3 h 507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510"/>
                    <a:gd name="T91" fmla="*/ 0 h 507"/>
                    <a:gd name="T92" fmla="*/ 510 w 510"/>
                    <a:gd name="T93" fmla="*/ 507 h 507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510" h="507">
                      <a:moveTo>
                        <a:pt x="0" y="138"/>
                      </a:moveTo>
                      <a:lnTo>
                        <a:pt x="48" y="226"/>
                      </a:lnTo>
                      <a:lnTo>
                        <a:pt x="122" y="237"/>
                      </a:lnTo>
                      <a:lnTo>
                        <a:pt x="146" y="275"/>
                      </a:lnTo>
                      <a:lnTo>
                        <a:pt x="220" y="269"/>
                      </a:lnTo>
                      <a:lnTo>
                        <a:pt x="208" y="422"/>
                      </a:lnTo>
                      <a:lnTo>
                        <a:pt x="243" y="486"/>
                      </a:lnTo>
                      <a:lnTo>
                        <a:pt x="284" y="507"/>
                      </a:lnTo>
                      <a:lnTo>
                        <a:pt x="379" y="448"/>
                      </a:lnTo>
                      <a:lnTo>
                        <a:pt x="341" y="437"/>
                      </a:lnTo>
                      <a:lnTo>
                        <a:pt x="325" y="352"/>
                      </a:lnTo>
                      <a:lnTo>
                        <a:pt x="387" y="368"/>
                      </a:lnTo>
                      <a:lnTo>
                        <a:pt x="487" y="315"/>
                      </a:lnTo>
                      <a:lnTo>
                        <a:pt x="457" y="275"/>
                      </a:lnTo>
                      <a:lnTo>
                        <a:pt x="491" y="236"/>
                      </a:lnTo>
                      <a:lnTo>
                        <a:pt x="477" y="207"/>
                      </a:lnTo>
                      <a:lnTo>
                        <a:pt x="510" y="175"/>
                      </a:lnTo>
                      <a:lnTo>
                        <a:pt x="467" y="168"/>
                      </a:lnTo>
                      <a:lnTo>
                        <a:pt x="467" y="127"/>
                      </a:lnTo>
                      <a:lnTo>
                        <a:pt x="391" y="84"/>
                      </a:lnTo>
                      <a:lnTo>
                        <a:pt x="426" y="72"/>
                      </a:lnTo>
                      <a:lnTo>
                        <a:pt x="200" y="81"/>
                      </a:lnTo>
                      <a:lnTo>
                        <a:pt x="127" y="0"/>
                      </a:lnTo>
                      <a:lnTo>
                        <a:pt x="133" y="37"/>
                      </a:lnTo>
                      <a:lnTo>
                        <a:pt x="66" y="68"/>
                      </a:lnTo>
                      <a:lnTo>
                        <a:pt x="86" y="127"/>
                      </a:lnTo>
                      <a:lnTo>
                        <a:pt x="63" y="150"/>
                      </a:lnTo>
                      <a:lnTo>
                        <a:pt x="48" y="96"/>
                      </a:lnTo>
                      <a:lnTo>
                        <a:pt x="73" y="22"/>
                      </a:lnTo>
                      <a:lnTo>
                        <a:pt x="0" y="13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</p:grpSp>
          <p:grpSp>
            <p:nvGrpSpPr>
              <p:cNvPr id="24" name="Group 319"/>
              <p:cNvGrpSpPr>
                <a:grpSpLocks/>
              </p:cNvGrpSpPr>
              <p:nvPr/>
            </p:nvGrpSpPr>
            <p:grpSpPr bwMode="auto">
              <a:xfrm>
                <a:off x="4474434" y="741340"/>
                <a:ext cx="3759850" cy="3109934"/>
                <a:chOff x="1556" y="1727"/>
                <a:chExt cx="2270" cy="1988"/>
              </a:xfrm>
              <a:grpFill/>
            </p:grpSpPr>
            <p:sp>
              <p:nvSpPr>
                <p:cNvPr id="25" name="Freeform 320"/>
                <p:cNvSpPr>
                  <a:spLocks/>
                </p:cNvSpPr>
                <p:nvPr/>
              </p:nvSpPr>
              <p:spPr bwMode="auto">
                <a:xfrm>
                  <a:off x="2406" y="2576"/>
                  <a:ext cx="154" cy="128"/>
                </a:xfrm>
                <a:custGeom>
                  <a:avLst/>
                  <a:gdLst>
                    <a:gd name="T0" fmla="*/ 0 w 542"/>
                    <a:gd name="T1" fmla="*/ 5 h 449"/>
                    <a:gd name="T2" fmla="*/ 0 w 542"/>
                    <a:gd name="T3" fmla="*/ 8 h 449"/>
                    <a:gd name="T4" fmla="*/ 1 w 542"/>
                    <a:gd name="T5" fmla="*/ 9 h 449"/>
                    <a:gd name="T6" fmla="*/ 0 w 542"/>
                    <a:gd name="T7" fmla="*/ 10 h 449"/>
                    <a:gd name="T8" fmla="*/ 2 w 542"/>
                    <a:gd name="T9" fmla="*/ 10 h 449"/>
                    <a:gd name="T10" fmla="*/ 5 w 542"/>
                    <a:gd name="T11" fmla="*/ 10 h 449"/>
                    <a:gd name="T12" fmla="*/ 5 w 542"/>
                    <a:gd name="T13" fmla="*/ 8 h 449"/>
                    <a:gd name="T14" fmla="*/ 8 w 542"/>
                    <a:gd name="T15" fmla="*/ 8 h 449"/>
                    <a:gd name="T16" fmla="*/ 8 w 542"/>
                    <a:gd name="T17" fmla="*/ 6 h 449"/>
                    <a:gd name="T18" fmla="*/ 9 w 542"/>
                    <a:gd name="T19" fmla="*/ 6 h 449"/>
                    <a:gd name="T20" fmla="*/ 8 w 542"/>
                    <a:gd name="T21" fmla="*/ 5 h 449"/>
                    <a:gd name="T22" fmla="*/ 9 w 542"/>
                    <a:gd name="T23" fmla="*/ 5 h 449"/>
                    <a:gd name="T24" fmla="*/ 10 w 542"/>
                    <a:gd name="T25" fmla="*/ 4 h 449"/>
                    <a:gd name="T26" fmla="*/ 9 w 542"/>
                    <a:gd name="T27" fmla="*/ 3 h 449"/>
                    <a:gd name="T28" fmla="*/ 12 w 542"/>
                    <a:gd name="T29" fmla="*/ 2 h 449"/>
                    <a:gd name="T30" fmla="*/ 13 w 542"/>
                    <a:gd name="T31" fmla="*/ 1 h 449"/>
                    <a:gd name="T32" fmla="*/ 11 w 542"/>
                    <a:gd name="T33" fmla="*/ 1 h 449"/>
                    <a:gd name="T34" fmla="*/ 10 w 542"/>
                    <a:gd name="T35" fmla="*/ 2 h 449"/>
                    <a:gd name="T36" fmla="*/ 9 w 542"/>
                    <a:gd name="T37" fmla="*/ 0 h 449"/>
                    <a:gd name="T38" fmla="*/ 8 w 542"/>
                    <a:gd name="T39" fmla="*/ 1 h 449"/>
                    <a:gd name="T40" fmla="*/ 4 w 542"/>
                    <a:gd name="T41" fmla="*/ 1 h 449"/>
                    <a:gd name="T42" fmla="*/ 2 w 542"/>
                    <a:gd name="T43" fmla="*/ 4 h 449"/>
                    <a:gd name="T44" fmla="*/ 1 w 542"/>
                    <a:gd name="T45" fmla="*/ 3 h 449"/>
                    <a:gd name="T46" fmla="*/ 0 w 542"/>
                    <a:gd name="T47" fmla="*/ 5 h 449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w 542"/>
                    <a:gd name="T73" fmla="*/ 0 h 449"/>
                    <a:gd name="T74" fmla="*/ 542 w 542"/>
                    <a:gd name="T75" fmla="*/ 449 h 449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T72" t="T73" r="T74" b="T75"/>
                  <a:pathLst>
                    <a:path w="542" h="449">
                      <a:moveTo>
                        <a:pt x="0" y="214"/>
                      </a:moveTo>
                      <a:lnTo>
                        <a:pt x="6" y="333"/>
                      </a:lnTo>
                      <a:lnTo>
                        <a:pt x="42" y="368"/>
                      </a:lnTo>
                      <a:lnTo>
                        <a:pt x="14" y="426"/>
                      </a:lnTo>
                      <a:lnTo>
                        <a:pt x="73" y="449"/>
                      </a:lnTo>
                      <a:lnTo>
                        <a:pt x="212" y="426"/>
                      </a:lnTo>
                      <a:lnTo>
                        <a:pt x="239" y="361"/>
                      </a:lnTo>
                      <a:lnTo>
                        <a:pt x="333" y="325"/>
                      </a:lnTo>
                      <a:lnTo>
                        <a:pt x="340" y="269"/>
                      </a:lnTo>
                      <a:lnTo>
                        <a:pt x="375" y="254"/>
                      </a:lnTo>
                      <a:lnTo>
                        <a:pt x="361" y="226"/>
                      </a:lnTo>
                      <a:lnTo>
                        <a:pt x="393" y="222"/>
                      </a:lnTo>
                      <a:lnTo>
                        <a:pt x="418" y="168"/>
                      </a:lnTo>
                      <a:lnTo>
                        <a:pt x="408" y="112"/>
                      </a:lnTo>
                      <a:lnTo>
                        <a:pt x="538" y="72"/>
                      </a:lnTo>
                      <a:lnTo>
                        <a:pt x="542" y="61"/>
                      </a:lnTo>
                      <a:lnTo>
                        <a:pt x="492" y="50"/>
                      </a:lnTo>
                      <a:lnTo>
                        <a:pt x="423" y="88"/>
                      </a:lnTo>
                      <a:lnTo>
                        <a:pt x="392" y="0"/>
                      </a:lnTo>
                      <a:lnTo>
                        <a:pt x="335" y="66"/>
                      </a:lnTo>
                      <a:lnTo>
                        <a:pt x="169" y="61"/>
                      </a:lnTo>
                      <a:lnTo>
                        <a:pt x="82" y="165"/>
                      </a:lnTo>
                      <a:lnTo>
                        <a:pt x="25" y="131"/>
                      </a:lnTo>
                      <a:lnTo>
                        <a:pt x="0" y="214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6" name="Freeform 321"/>
                <p:cNvSpPr>
                  <a:spLocks/>
                </p:cNvSpPr>
                <p:nvPr/>
              </p:nvSpPr>
              <p:spPr bwMode="auto">
                <a:xfrm>
                  <a:off x="1956" y="2515"/>
                  <a:ext cx="20" cy="43"/>
                </a:xfrm>
                <a:custGeom>
                  <a:avLst/>
                  <a:gdLst>
                    <a:gd name="T0" fmla="*/ 0 w 71"/>
                    <a:gd name="T1" fmla="*/ 3 h 151"/>
                    <a:gd name="T2" fmla="*/ 0 w 71"/>
                    <a:gd name="T3" fmla="*/ 1 h 151"/>
                    <a:gd name="T4" fmla="*/ 1 w 71"/>
                    <a:gd name="T5" fmla="*/ 0 h 151"/>
                    <a:gd name="T6" fmla="*/ 2 w 71"/>
                    <a:gd name="T7" fmla="*/ 2 h 151"/>
                    <a:gd name="T8" fmla="*/ 1 w 71"/>
                    <a:gd name="T9" fmla="*/ 3 h 151"/>
                    <a:gd name="T10" fmla="*/ 0 w 71"/>
                    <a:gd name="T11" fmla="*/ 3 h 15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71"/>
                    <a:gd name="T19" fmla="*/ 0 h 151"/>
                    <a:gd name="T20" fmla="*/ 71 w 71"/>
                    <a:gd name="T21" fmla="*/ 151 h 15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71" h="151">
                      <a:moveTo>
                        <a:pt x="0" y="114"/>
                      </a:moveTo>
                      <a:lnTo>
                        <a:pt x="1" y="37"/>
                      </a:lnTo>
                      <a:lnTo>
                        <a:pt x="33" y="0"/>
                      </a:lnTo>
                      <a:lnTo>
                        <a:pt x="71" y="88"/>
                      </a:lnTo>
                      <a:lnTo>
                        <a:pt x="35" y="151"/>
                      </a:lnTo>
                      <a:lnTo>
                        <a:pt x="0" y="114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7" name="Freeform 322"/>
                <p:cNvSpPr>
                  <a:spLocks/>
                </p:cNvSpPr>
                <p:nvPr/>
              </p:nvSpPr>
              <p:spPr bwMode="auto">
                <a:xfrm>
                  <a:off x="1652" y="2598"/>
                  <a:ext cx="222" cy="244"/>
                </a:xfrm>
                <a:custGeom>
                  <a:avLst/>
                  <a:gdLst>
                    <a:gd name="T0" fmla="*/ 0 w 776"/>
                    <a:gd name="T1" fmla="*/ 11 h 857"/>
                    <a:gd name="T2" fmla="*/ 0 w 776"/>
                    <a:gd name="T3" fmla="*/ 11 h 857"/>
                    <a:gd name="T4" fmla="*/ 3 w 776"/>
                    <a:gd name="T5" fmla="*/ 13 h 857"/>
                    <a:gd name="T6" fmla="*/ 11 w 776"/>
                    <a:gd name="T7" fmla="*/ 19 h 857"/>
                    <a:gd name="T8" fmla="*/ 11 w 776"/>
                    <a:gd name="T9" fmla="*/ 20 h 857"/>
                    <a:gd name="T10" fmla="*/ 11 w 776"/>
                    <a:gd name="T11" fmla="*/ 20 h 857"/>
                    <a:gd name="T12" fmla="*/ 13 w 776"/>
                    <a:gd name="T13" fmla="*/ 19 h 857"/>
                    <a:gd name="T14" fmla="*/ 18 w 776"/>
                    <a:gd name="T15" fmla="*/ 15 h 857"/>
                    <a:gd name="T16" fmla="*/ 16 w 776"/>
                    <a:gd name="T17" fmla="*/ 12 h 857"/>
                    <a:gd name="T18" fmla="*/ 16 w 776"/>
                    <a:gd name="T19" fmla="*/ 8 h 857"/>
                    <a:gd name="T20" fmla="*/ 16 w 776"/>
                    <a:gd name="T21" fmla="*/ 6 h 857"/>
                    <a:gd name="T22" fmla="*/ 14 w 776"/>
                    <a:gd name="T23" fmla="*/ 3 h 857"/>
                    <a:gd name="T24" fmla="*/ 15 w 776"/>
                    <a:gd name="T25" fmla="*/ 3 h 857"/>
                    <a:gd name="T26" fmla="*/ 15 w 776"/>
                    <a:gd name="T27" fmla="*/ 0 h 857"/>
                    <a:gd name="T28" fmla="*/ 9 w 776"/>
                    <a:gd name="T29" fmla="*/ 1 h 857"/>
                    <a:gd name="T30" fmla="*/ 6 w 776"/>
                    <a:gd name="T31" fmla="*/ 2 h 857"/>
                    <a:gd name="T32" fmla="*/ 7 w 776"/>
                    <a:gd name="T33" fmla="*/ 5 h 857"/>
                    <a:gd name="T34" fmla="*/ 5 w 776"/>
                    <a:gd name="T35" fmla="*/ 6 h 857"/>
                    <a:gd name="T36" fmla="*/ 4 w 776"/>
                    <a:gd name="T37" fmla="*/ 6 h 857"/>
                    <a:gd name="T38" fmla="*/ 5 w 776"/>
                    <a:gd name="T39" fmla="*/ 7 h 857"/>
                    <a:gd name="T40" fmla="*/ 1 w 776"/>
                    <a:gd name="T41" fmla="*/ 9 h 857"/>
                    <a:gd name="T42" fmla="*/ 0 w 776"/>
                    <a:gd name="T43" fmla="*/ 11 h 857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776"/>
                    <a:gd name="T67" fmla="*/ 0 h 857"/>
                    <a:gd name="T68" fmla="*/ 776 w 776"/>
                    <a:gd name="T69" fmla="*/ 857 h 857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776" h="857">
                      <a:moveTo>
                        <a:pt x="0" y="458"/>
                      </a:moveTo>
                      <a:lnTo>
                        <a:pt x="5" y="475"/>
                      </a:lnTo>
                      <a:lnTo>
                        <a:pt x="150" y="582"/>
                      </a:lnTo>
                      <a:lnTo>
                        <a:pt x="454" y="818"/>
                      </a:lnTo>
                      <a:lnTo>
                        <a:pt x="456" y="857"/>
                      </a:lnTo>
                      <a:lnTo>
                        <a:pt x="488" y="853"/>
                      </a:lnTo>
                      <a:lnTo>
                        <a:pt x="547" y="836"/>
                      </a:lnTo>
                      <a:lnTo>
                        <a:pt x="776" y="651"/>
                      </a:lnTo>
                      <a:lnTo>
                        <a:pt x="687" y="527"/>
                      </a:lnTo>
                      <a:lnTo>
                        <a:pt x="688" y="330"/>
                      </a:lnTo>
                      <a:lnTo>
                        <a:pt x="679" y="241"/>
                      </a:lnTo>
                      <a:lnTo>
                        <a:pt x="612" y="151"/>
                      </a:lnTo>
                      <a:lnTo>
                        <a:pt x="647" y="120"/>
                      </a:lnTo>
                      <a:lnTo>
                        <a:pt x="659" y="0"/>
                      </a:lnTo>
                      <a:lnTo>
                        <a:pt x="391" y="20"/>
                      </a:lnTo>
                      <a:lnTo>
                        <a:pt x="246" y="92"/>
                      </a:lnTo>
                      <a:lnTo>
                        <a:pt x="284" y="238"/>
                      </a:lnTo>
                      <a:lnTo>
                        <a:pt x="224" y="241"/>
                      </a:lnTo>
                      <a:lnTo>
                        <a:pt x="189" y="258"/>
                      </a:lnTo>
                      <a:lnTo>
                        <a:pt x="196" y="296"/>
                      </a:lnTo>
                      <a:lnTo>
                        <a:pt x="21" y="383"/>
                      </a:lnTo>
                      <a:lnTo>
                        <a:pt x="0" y="45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8" name="Freeform 323"/>
                <p:cNvSpPr>
                  <a:spLocks/>
                </p:cNvSpPr>
                <p:nvPr/>
              </p:nvSpPr>
              <p:spPr bwMode="auto">
                <a:xfrm>
                  <a:off x="2978" y="3219"/>
                  <a:ext cx="439" cy="383"/>
                </a:xfrm>
                <a:custGeom>
                  <a:avLst/>
                  <a:gdLst>
                    <a:gd name="T0" fmla="*/ 1 w 1543"/>
                    <a:gd name="T1" fmla="*/ 17 h 1343"/>
                    <a:gd name="T2" fmla="*/ 1 w 1543"/>
                    <a:gd name="T3" fmla="*/ 16 h 1343"/>
                    <a:gd name="T4" fmla="*/ 1 w 1543"/>
                    <a:gd name="T5" fmla="*/ 12 h 1343"/>
                    <a:gd name="T6" fmla="*/ 3 w 1543"/>
                    <a:gd name="T7" fmla="*/ 10 h 1343"/>
                    <a:gd name="T8" fmla="*/ 8 w 1543"/>
                    <a:gd name="T9" fmla="*/ 8 h 1343"/>
                    <a:gd name="T10" fmla="*/ 9 w 1543"/>
                    <a:gd name="T11" fmla="*/ 6 h 1343"/>
                    <a:gd name="T12" fmla="*/ 9 w 1543"/>
                    <a:gd name="T13" fmla="*/ 6 h 1343"/>
                    <a:gd name="T14" fmla="*/ 10 w 1543"/>
                    <a:gd name="T15" fmla="*/ 5 h 1343"/>
                    <a:gd name="T16" fmla="*/ 13 w 1543"/>
                    <a:gd name="T17" fmla="*/ 4 h 1343"/>
                    <a:gd name="T18" fmla="*/ 14 w 1543"/>
                    <a:gd name="T19" fmla="*/ 4 h 1343"/>
                    <a:gd name="T20" fmla="*/ 14 w 1543"/>
                    <a:gd name="T21" fmla="*/ 4 h 1343"/>
                    <a:gd name="T22" fmla="*/ 17 w 1543"/>
                    <a:gd name="T23" fmla="*/ 1 h 1343"/>
                    <a:gd name="T24" fmla="*/ 20 w 1543"/>
                    <a:gd name="T25" fmla="*/ 2 h 1343"/>
                    <a:gd name="T26" fmla="*/ 24 w 1543"/>
                    <a:gd name="T27" fmla="*/ 7 h 1343"/>
                    <a:gd name="T28" fmla="*/ 25 w 1543"/>
                    <a:gd name="T29" fmla="*/ 1 h 1343"/>
                    <a:gd name="T30" fmla="*/ 27 w 1543"/>
                    <a:gd name="T31" fmla="*/ 4 h 1343"/>
                    <a:gd name="T32" fmla="*/ 29 w 1543"/>
                    <a:gd name="T33" fmla="*/ 9 h 1343"/>
                    <a:gd name="T34" fmla="*/ 32 w 1543"/>
                    <a:gd name="T35" fmla="*/ 13 h 1343"/>
                    <a:gd name="T36" fmla="*/ 33 w 1543"/>
                    <a:gd name="T37" fmla="*/ 14 h 1343"/>
                    <a:gd name="T38" fmla="*/ 36 w 1543"/>
                    <a:gd name="T39" fmla="*/ 19 h 1343"/>
                    <a:gd name="T40" fmla="*/ 34 w 1543"/>
                    <a:gd name="T41" fmla="*/ 25 h 1343"/>
                    <a:gd name="T42" fmla="*/ 30 w 1543"/>
                    <a:gd name="T43" fmla="*/ 30 h 1343"/>
                    <a:gd name="T44" fmla="*/ 29 w 1543"/>
                    <a:gd name="T45" fmla="*/ 31 h 1343"/>
                    <a:gd name="T46" fmla="*/ 27 w 1543"/>
                    <a:gd name="T47" fmla="*/ 31 h 1343"/>
                    <a:gd name="T48" fmla="*/ 24 w 1543"/>
                    <a:gd name="T49" fmla="*/ 29 h 1343"/>
                    <a:gd name="T50" fmla="*/ 22 w 1543"/>
                    <a:gd name="T51" fmla="*/ 27 h 1343"/>
                    <a:gd name="T52" fmla="*/ 22 w 1543"/>
                    <a:gd name="T53" fmla="*/ 27 h 1343"/>
                    <a:gd name="T54" fmla="*/ 22 w 1543"/>
                    <a:gd name="T55" fmla="*/ 23 h 1343"/>
                    <a:gd name="T56" fmla="*/ 19 w 1543"/>
                    <a:gd name="T57" fmla="*/ 26 h 1343"/>
                    <a:gd name="T58" fmla="*/ 16 w 1543"/>
                    <a:gd name="T59" fmla="*/ 22 h 1343"/>
                    <a:gd name="T60" fmla="*/ 9 w 1543"/>
                    <a:gd name="T61" fmla="*/ 25 h 1343"/>
                    <a:gd name="T62" fmla="*/ 4 w 1543"/>
                    <a:gd name="T63" fmla="*/ 27 h 1343"/>
                    <a:gd name="T64" fmla="*/ 2 w 1543"/>
                    <a:gd name="T65" fmla="*/ 22 h 1343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1543"/>
                    <a:gd name="T100" fmla="*/ 0 h 1343"/>
                    <a:gd name="T101" fmla="*/ 1543 w 1543"/>
                    <a:gd name="T102" fmla="*/ 1343 h 1343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1543" h="1343">
                      <a:moveTo>
                        <a:pt x="0" y="708"/>
                      </a:moveTo>
                      <a:lnTo>
                        <a:pt x="25" y="718"/>
                      </a:lnTo>
                      <a:lnTo>
                        <a:pt x="9" y="678"/>
                      </a:lnTo>
                      <a:lnTo>
                        <a:pt x="41" y="701"/>
                      </a:lnTo>
                      <a:lnTo>
                        <a:pt x="9" y="622"/>
                      </a:lnTo>
                      <a:lnTo>
                        <a:pt x="31" y="505"/>
                      </a:lnTo>
                      <a:lnTo>
                        <a:pt x="39" y="536"/>
                      </a:lnTo>
                      <a:lnTo>
                        <a:pt x="135" y="442"/>
                      </a:lnTo>
                      <a:lnTo>
                        <a:pt x="296" y="399"/>
                      </a:lnTo>
                      <a:lnTo>
                        <a:pt x="352" y="330"/>
                      </a:lnTo>
                      <a:lnTo>
                        <a:pt x="349" y="285"/>
                      </a:lnTo>
                      <a:lnTo>
                        <a:pt x="369" y="252"/>
                      </a:lnTo>
                      <a:lnTo>
                        <a:pt x="393" y="304"/>
                      </a:lnTo>
                      <a:lnTo>
                        <a:pt x="393" y="248"/>
                      </a:lnTo>
                      <a:lnTo>
                        <a:pt x="432" y="260"/>
                      </a:lnTo>
                      <a:lnTo>
                        <a:pt x="436" y="218"/>
                      </a:lnTo>
                      <a:lnTo>
                        <a:pt x="492" y="150"/>
                      </a:lnTo>
                      <a:lnTo>
                        <a:pt x="552" y="154"/>
                      </a:lnTo>
                      <a:lnTo>
                        <a:pt x="563" y="221"/>
                      </a:lnTo>
                      <a:lnTo>
                        <a:pt x="588" y="183"/>
                      </a:lnTo>
                      <a:lnTo>
                        <a:pt x="631" y="204"/>
                      </a:lnTo>
                      <a:lnTo>
                        <a:pt x="616" y="160"/>
                      </a:lnTo>
                      <a:lnTo>
                        <a:pt x="655" y="89"/>
                      </a:lnTo>
                      <a:lnTo>
                        <a:pt x="743" y="62"/>
                      </a:lnTo>
                      <a:lnTo>
                        <a:pt x="719" y="18"/>
                      </a:lnTo>
                      <a:lnTo>
                        <a:pt x="893" y="73"/>
                      </a:lnTo>
                      <a:lnTo>
                        <a:pt x="856" y="194"/>
                      </a:lnTo>
                      <a:lnTo>
                        <a:pt x="1030" y="318"/>
                      </a:lnTo>
                      <a:lnTo>
                        <a:pt x="1073" y="267"/>
                      </a:lnTo>
                      <a:lnTo>
                        <a:pt x="1095" y="61"/>
                      </a:lnTo>
                      <a:lnTo>
                        <a:pt x="1135" y="0"/>
                      </a:lnTo>
                      <a:lnTo>
                        <a:pt x="1173" y="158"/>
                      </a:lnTo>
                      <a:lnTo>
                        <a:pt x="1231" y="194"/>
                      </a:lnTo>
                      <a:lnTo>
                        <a:pt x="1270" y="375"/>
                      </a:lnTo>
                      <a:lnTo>
                        <a:pt x="1363" y="433"/>
                      </a:lnTo>
                      <a:lnTo>
                        <a:pt x="1400" y="536"/>
                      </a:lnTo>
                      <a:lnTo>
                        <a:pt x="1432" y="529"/>
                      </a:lnTo>
                      <a:lnTo>
                        <a:pt x="1441" y="584"/>
                      </a:lnTo>
                      <a:lnTo>
                        <a:pt x="1518" y="663"/>
                      </a:lnTo>
                      <a:lnTo>
                        <a:pt x="1543" y="802"/>
                      </a:lnTo>
                      <a:lnTo>
                        <a:pt x="1524" y="942"/>
                      </a:lnTo>
                      <a:lnTo>
                        <a:pt x="1459" y="1059"/>
                      </a:lnTo>
                      <a:lnTo>
                        <a:pt x="1408" y="1261"/>
                      </a:lnTo>
                      <a:lnTo>
                        <a:pt x="1323" y="1282"/>
                      </a:lnTo>
                      <a:lnTo>
                        <a:pt x="1267" y="1320"/>
                      </a:lnTo>
                      <a:lnTo>
                        <a:pt x="1272" y="1343"/>
                      </a:lnTo>
                      <a:lnTo>
                        <a:pt x="1216" y="1276"/>
                      </a:lnTo>
                      <a:lnTo>
                        <a:pt x="1158" y="1324"/>
                      </a:lnTo>
                      <a:lnTo>
                        <a:pt x="1085" y="1304"/>
                      </a:lnTo>
                      <a:lnTo>
                        <a:pt x="1024" y="1253"/>
                      </a:lnTo>
                      <a:lnTo>
                        <a:pt x="1001" y="1153"/>
                      </a:lnTo>
                      <a:lnTo>
                        <a:pt x="955" y="1165"/>
                      </a:lnTo>
                      <a:lnTo>
                        <a:pt x="955" y="1096"/>
                      </a:lnTo>
                      <a:lnTo>
                        <a:pt x="939" y="1140"/>
                      </a:lnTo>
                      <a:lnTo>
                        <a:pt x="907" y="1143"/>
                      </a:lnTo>
                      <a:lnTo>
                        <a:pt x="940" y="1011"/>
                      </a:lnTo>
                      <a:lnTo>
                        <a:pt x="875" y="1135"/>
                      </a:lnTo>
                      <a:lnTo>
                        <a:pt x="843" y="1109"/>
                      </a:lnTo>
                      <a:lnTo>
                        <a:pt x="809" y="1012"/>
                      </a:lnTo>
                      <a:lnTo>
                        <a:pt x="694" y="959"/>
                      </a:lnTo>
                      <a:lnTo>
                        <a:pt x="490" y="998"/>
                      </a:lnTo>
                      <a:lnTo>
                        <a:pt x="404" y="1071"/>
                      </a:lnTo>
                      <a:lnTo>
                        <a:pt x="263" y="1075"/>
                      </a:lnTo>
                      <a:lnTo>
                        <a:pt x="182" y="1139"/>
                      </a:lnTo>
                      <a:lnTo>
                        <a:pt x="76" y="1094"/>
                      </a:lnTo>
                      <a:lnTo>
                        <a:pt x="100" y="966"/>
                      </a:lnTo>
                      <a:lnTo>
                        <a:pt x="0" y="70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9" name="Freeform 324"/>
                <p:cNvSpPr>
                  <a:spLocks/>
                </p:cNvSpPr>
                <p:nvPr/>
              </p:nvSpPr>
              <p:spPr bwMode="auto">
                <a:xfrm>
                  <a:off x="3322" y="3624"/>
                  <a:ext cx="39" cy="43"/>
                </a:xfrm>
                <a:custGeom>
                  <a:avLst/>
                  <a:gdLst>
                    <a:gd name="T0" fmla="*/ 0 w 134"/>
                    <a:gd name="T1" fmla="*/ 1 h 150"/>
                    <a:gd name="T2" fmla="*/ 0 w 134"/>
                    <a:gd name="T3" fmla="*/ 0 h 150"/>
                    <a:gd name="T4" fmla="*/ 2 w 134"/>
                    <a:gd name="T5" fmla="*/ 1 h 150"/>
                    <a:gd name="T6" fmla="*/ 3 w 134"/>
                    <a:gd name="T7" fmla="*/ 0 h 150"/>
                    <a:gd name="T8" fmla="*/ 3 w 134"/>
                    <a:gd name="T9" fmla="*/ 1 h 150"/>
                    <a:gd name="T10" fmla="*/ 3 w 134"/>
                    <a:gd name="T11" fmla="*/ 2 h 150"/>
                    <a:gd name="T12" fmla="*/ 2 w 134"/>
                    <a:gd name="T13" fmla="*/ 3 h 150"/>
                    <a:gd name="T14" fmla="*/ 1 w 134"/>
                    <a:gd name="T15" fmla="*/ 3 h 150"/>
                    <a:gd name="T16" fmla="*/ 0 w 134"/>
                    <a:gd name="T17" fmla="*/ 1 h 15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34"/>
                    <a:gd name="T28" fmla="*/ 0 h 150"/>
                    <a:gd name="T29" fmla="*/ 134 w 134"/>
                    <a:gd name="T30" fmla="*/ 150 h 150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34" h="150">
                      <a:moveTo>
                        <a:pt x="0" y="25"/>
                      </a:moveTo>
                      <a:lnTo>
                        <a:pt x="1" y="0"/>
                      </a:lnTo>
                      <a:lnTo>
                        <a:pt x="67" y="20"/>
                      </a:lnTo>
                      <a:lnTo>
                        <a:pt x="121" y="2"/>
                      </a:lnTo>
                      <a:lnTo>
                        <a:pt x="134" y="40"/>
                      </a:lnTo>
                      <a:lnTo>
                        <a:pt x="134" y="86"/>
                      </a:lnTo>
                      <a:lnTo>
                        <a:pt x="83" y="150"/>
                      </a:lnTo>
                      <a:lnTo>
                        <a:pt x="50" y="147"/>
                      </a:lnTo>
                      <a:lnTo>
                        <a:pt x="0" y="2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0" name="Freeform 325"/>
                <p:cNvSpPr>
                  <a:spLocks/>
                </p:cNvSpPr>
                <p:nvPr/>
              </p:nvSpPr>
              <p:spPr bwMode="auto">
                <a:xfrm>
                  <a:off x="1849" y="2418"/>
                  <a:ext cx="84" cy="36"/>
                </a:xfrm>
                <a:custGeom>
                  <a:avLst/>
                  <a:gdLst>
                    <a:gd name="T0" fmla="*/ 0 w 296"/>
                    <a:gd name="T1" fmla="*/ 2 h 128"/>
                    <a:gd name="T2" fmla="*/ 0 w 296"/>
                    <a:gd name="T3" fmla="*/ 2 h 128"/>
                    <a:gd name="T4" fmla="*/ 0 w 296"/>
                    <a:gd name="T5" fmla="*/ 2 h 128"/>
                    <a:gd name="T6" fmla="*/ 1 w 296"/>
                    <a:gd name="T7" fmla="*/ 2 h 128"/>
                    <a:gd name="T8" fmla="*/ 2 w 296"/>
                    <a:gd name="T9" fmla="*/ 2 h 128"/>
                    <a:gd name="T10" fmla="*/ 4 w 296"/>
                    <a:gd name="T11" fmla="*/ 3 h 128"/>
                    <a:gd name="T12" fmla="*/ 6 w 296"/>
                    <a:gd name="T13" fmla="*/ 2 h 128"/>
                    <a:gd name="T14" fmla="*/ 7 w 296"/>
                    <a:gd name="T15" fmla="*/ 1 h 128"/>
                    <a:gd name="T16" fmla="*/ 6 w 296"/>
                    <a:gd name="T17" fmla="*/ 0 h 128"/>
                    <a:gd name="T18" fmla="*/ 4 w 296"/>
                    <a:gd name="T19" fmla="*/ 0 h 128"/>
                    <a:gd name="T20" fmla="*/ 3 w 296"/>
                    <a:gd name="T21" fmla="*/ 2 h 128"/>
                    <a:gd name="T22" fmla="*/ 0 w 296"/>
                    <a:gd name="T23" fmla="*/ 2 h 128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296"/>
                    <a:gd name="T37" fmla="*/ 0 h 128"/>
                    <a:gd name="T38" fmla="*/ 296 w 296"/>
                    <a:gd name="T39" fmla="*/ 128 h 128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296" h="128">
                      <a:moveTo>
                        <a:pt x="0" y="71"/>
                      </a:moveTo>
                      <a:lnTo>
                        <a:pt x="7" y="78"/>
                      </a:lnTo>
                      <a:lnTo>
                        <a:pt x="8" y="100"/>
                      </a:lnTo>
                      <a:lnTo>
                        <a:pt x="41" y="106"/>
                      </a:lnTo>
                      <a:lnTo>
                        <a:pt x="99" y="93"/>
                      </a:lnTo>
                      <a:lnTo>
                        <a:pt x="166" y="128"/>
                      </a:lnTo>
                      <a:lnTo>
                        <a:pt x="257" y="105"/>
                      </a:lnTo>
                      <a:lnTo>
                        <a:pt x="296" y="37"/>
                      </a:lnTo>
                      <a:lnTo>
                        <a:pt x="279" y="0"/>
                      </a:lnTo>
                      <a:lnTo>
                        <a:pt x="167" y="1"/>
                      </a:lnTo>
                      <a:lnTo>
                        <a:pt x="132" y="70"/>
                      </a:lnTo>
                      <a:lnTo>
                        <a:pt x="0" y="71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1" name="Freeform 326"/>
                <p:cNvSpPr>
                  <a:spLocks/>
                </p:cNvSpPr>
                <p:nvPr/>
              </p:nvSpPr>
              <p:spPr bwMode="auto">
                <a:xfrm>
                  <a:off x="2703" y="2743"/>
                  <a:ext cx="52" cy="75"/>
                </a:xfrm>
                <a:custGeom>
                  <a:avLst/>
                  <a:gdLst>
                    <a:gd name="T0" fmla="*/ 0 w 179"/>
                    <a:gd name="T1" fmla="*/ 2 h 262"/>
                    <a:gd name="T2" fmla="*/ 1 w 179"/>
                    <a:gd name="T3" fmla="*/ 3 h 262"/>
                    <a:gd name="T4" fmla="*/ 1 w 179"/>
                    <a:gd name="T5" fmla="*/ 5 h 262"/>
                    <a:gd name="T6" fmla="*/ 2 w 179"/>
                    <a:gd name="T7" fmla="*/ 5 h 262"/>
                    <a:gd name="T8" fmla="*/ 3 w 179"/>
                    <a:gd name="T9" fmla="*/ 4 h 262"/>
                    <a:gd name="T10" fmla="*/ 3 w 179"/>
                    <a:gd name="T11" fmla="*/ 4 h 262"/>
                    <a:gd name="T12" fmla="*/ 4 w 179"/>
                    <a:gd name="T13" fmla="*/ 6 h 262"/>
                    <a:gd name="T14" fmla="*/ 4 w 179"/>
                    <a:gd name="T15" fmla="*/ 5 h 262"/>
                    <a:gd name="T16" fmla="*/ 4 w 179"/>
                    <a:gd name="T17" fmla="*/ 3 h 262"/>
                    <a:gd name="T18" fmla="*/ 3 w 179"/>
                    <a:gd name="T19" fmla="*/ 4 h 262"/>
                    <a:gd name="T20" fmla="*/ 3 w 179"/>
                    <a:gd name="T21" fmla="*/ 3 h 262"/>
                    <a:gd name="T22" fmla="*/ 4 w 179"/>
                    <a:gd name="T23" fmla="*/ 1 h 262"/>
                    <a:gd name="T24" fmla="*/ 2 w 179"/>
                    <a:gd name="T25" fmla="*/ 1 h 262"/>
                    <a:gd name="T26" fmla="*/ 1 w 179"/>
                    <a:gd name="T27" fmla="*/ 0 h 262"/>
                    <a:gd name="T28" fmla="*/ 0 w 179"/>
                    <a:gd name="T29" fmla="*/ 1 h 262"/>
                    <a:gd name="T30" fmla="*/ 1 w 179"/>
                    <a:gd name="T31" fmla="*/ 1 h 262"/>
                    <a:gd name="T32" fmla="*/ 0 w 179"/>
                    <a:gd name="T33" fmla="*/ 2 h 262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179"/>
                    <a:gd name="T52" fmla="*/ 0 h 262"/>
                    <a:gd name="T53" fmla="*/ 179 w 179"/>
                    <a:gd name="T54" fmla="*/ 262 h 262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179" h="262">
                      <a:moveTo>
                        <a:pt x="0" y="78"/>
                      </a:moveTo>
                      <a:lnTo>
                        <a:pt x="23" y="105"/>
                      </a:lnTo>
                      <a:lnTo>
                        <a:pt x="37" y="227"/>
                      </a:lnTo>
                      <a:lnTo>
                        <a:pt x="86" y="220"/>
                      </a:lnTo>
                      <a:lnTo>
                        <a:pt x="109" y="168"/>
                      </a:lnTo>
                      <a:lnTo>
                        <a:pt x="144" y="178"/>
                      </a:lnTo>
                      <a:lnTo>
                        <a:pt x="165" y="262"/>
                      </a:lnTo>
                      <a:lnTo>
                        <a:pt x="179" y="214"/>
                      </a:lnTo>
                      <a:lnTo>
                        <a:pt x="162" y="130"/>
                      </a:lnTo>
                      <a:lnTo>
                        <a:pt x="144" y="164"/>
                      </a:lnTo>
                      <a:lnTo>
                        <a:pt x="119" y="120"/>
                      </a:lnTo>
                      <a:lnTo>
                        <a:pt x="164" y="67"/>
                      </a:lnTo>
                      <a:lnTo>
                        <a:pt x="79" y="59"/>
                      </a:lnTo>
                      <a:lnTo>
                        <a:pt x="21" y="0"/>
                      </a:lnTo>
                      <a:lnTo>
                        <a:pt x="6" y="32"/>
                      </a:lnTo>
                      <a:lnTo>
                        <a:pt x="24" y="59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2" name="Freeform 327"/>
                <p:cNvSpPr>
                  <a:spLocks/>
                </p:cNvSpPr>
                <p:nvPr/>
              </p:nvSpPr>
              <p:spPr bwMode="auto">
                <a:xfrm>
                  <a:off x="1777" y="2375"/>
                  <a:ext cx="36" cy="29"/>
                </a:xfrm>
                <a:custGeom>
                  <a:avLst/>
                  <a:gdLst>
                    <a:gd name="T0" fmla="*/ 0 w 125"/>
                    <a:gd name="T1" fmla="*/ 1 h 104"/>
                    <a:gd name="T2" fmla="*/ 1 w 125"/>
                    <a:gd name="T3" fmla="*/ 0 h 104"/>
                    <a:gd name="T4" fmla="*/ 2 w 125"/>
                    <a:gd name="T5" fmla="*/ 0 h 104"/>
                    <a:gd name="T6" fmla="*/ 3 w 125"/>
                    <a:gd name="T7" fmla="*/ 1 h 104"/>
                    <a:gd name="T8" fmla="*/ 3 w 125"/>
                    <a:gd name="T9" fmla="*/ 2 h 104"/>
                    <a:gd name="T10" fmla="*/ 3 w 125"/>
                    <a:gd name="T11" fmla="*/ 2 h 104"/>
                    <a:gd name="T12" fmla="*/ 0 w 125"/>
                    <a:gd name="T13" fmla="*/ 1 h 10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25"/>
                    <a:gd name="T22" fmla="*/ 0 h 104"/>
                    <a:gd name="T23" fmla="*/ 125 w 125"/>
                    <a:gd name="T24" fmla="*/ 104 h 10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25" h="104">
                      <a:moveTo>
                        <a:pt x="0" y="20"/>
                      </a:moveTo>
                      <a:lnTo>
                        <a:pt x="27" y="5"/>
                      </a:lnTo>
                      <a:lnTo>
                        <a:pt x="84" y="0"/>
                      </a:lnTo>
                      <a:lnTo>
                        <a:pt x="122" y="42"/>
                      </a:lnTo>
                      <a:lnTo>
                        <a:pt x="125" y="74"/>
                      </a:lnTo>
                      <a:lnTo>
                        <a:pt x="112" y="104"/>
                      </a:lnTo>
                      <a:lnTo>
                        <a:pt x="0" y="2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3" name="Freeform 328"/>
                <p:cNvSpPr>
                  <a:spLocks/>
                </p:cNvSpPr>
                <p:nvPr/>
              </p:nvSpPr>
              <p:spPr bwMode="auto">
                <a:xfrm>
                  <a:off x="2713" y="2719"/>
                  <a:ext cx="36" cy="22"/>
                </a:xfrm>
                <a:custGeom>
                  <a:avLst/>
                  <a:gdLst>
                    <a:gd name="T0" fmla="*/ 0 w 121"/>
                    <a:gd name="T1" fmla="*/ 1 h 75"/>
                    <a:gd name="T2" fmla="*/ 0 w 121"/>
                    <a:gd name="T3" fmla="*/ 2 h 75"/>
                    <a:gd name="T4" fmla="*/ 3 w 121"/>
                    <a:gd name="T5" fmla="*/ 1 h 75"/>
                    <a:gd name="T6" fmla="*/ 3 w 121"/>
                    <a:gd name="T7" fmla="*/ 1 h 75"/>
                    <a:gd name="T8" fmla="*/ 1 w 121"/>
                    <a:gd name="T9" fmla="*/ 0 h 75"/>
                    <a:gd name="T10" fmla="*/ 0 w 121"/>
                    <a:gd name="T11" fmla="*/ 1 h 7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21"/>
                    <a:gd name="T19" fmla="*/ 0 h 75"/>
                    <a:gd name="T20" fmla="*/ 121 w 121"/>
                    <a:gd name="T21" fmla="*/ 75 h 75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21" h="75">
                      <a:moveTo>
                        <a:pt x="0" y="46"/>
                      </a:moveTo>
                      <a:lnTo>
                        <a:pt x="16" y="75"/>
                      </a:lnTo>
                      <a:lnTo>
                        <a:pt x="121" y="63"/>
                      </a:lnTo>
                      <a:lnTo>
                        <a:pt x="112" y="22"/>
                      </a:lnTo>
                      <a:lnTo>
                        <a:pt x="40" y="0"/>
                      </a:lnTo>
                      <a:lnTo>
                        <a:pt x="0" y="46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4" name="Freeform 329"/>
                <p:cNvSpPr>
                  <a:spLocks/>
                </p:cNvSpPr>
                <p:nvPr/>
              </p:nvSpPr>
              <p:spPr bwMode="auto">
                <a:xfrm>
                  <a:off x="2988" y="3020"/>
                  <a:ext cx="13" cy="13"/>
                </a:xfrm>
                <a:custGeom>
                  <a:avLst/>
                  <a:gdLst>
                    <a:gd name="T0" fmla="*/ 0 w 47"/>
                    <a:gd name="T1" fmla="*/ 1 h 46"/>
                    <a:gd name="T2" fmla="*/ 1 w 47"/>
                    <a:gd name="T3" fmla="*/ 1 h 46"/>
                    <a:gd name="T4" fmla="*/ 1 w 47"/>
                    <a:gd name="T5" fmla="*/ 0 h 46"/>
                    <a:gd name="T6" fmla="*/ 0 w 47"/>
                    <a:gd name="T7" fmla="*/ 1 h 4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7"/>
                    <a:gd name="T13" fmla="*/ 0 h 46"/>
                    <a:gd name="T14" fmla="*/ 47 w 47"/>
                    <a:gd name="T15" fmla="*/ 46 h 4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7" h="46">
                      <a:moveTo>
                        <a:pt x="0" y="21"/>
                      </a:moveTo>
                      <a:lnTo>
                        <a:pt x="22" y="46"/>
                      </a:lnTo>
                      <a:lnTo>
                        <a:pt x="47" y="0"/>
                      </a:lnTo>
                      <a:lnTo>
                        <a:pt x="0" y="21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5" name="Freeform 330"/>
                <p:cNvSpPr>
                  <a:spLocks/>
                </p:cNvSpPr>
                <p:nvPr/>
              </p:nvSpPr>
              <p:spPr bwMode="auto">
                <a:xfrm>
                  <a:off x="1991" y="2489"/>
                  <a:ext cx="67" cy="45"/>
                </a:xfrm>
                <a:custGeom>
                  <a:avLst/>
                  <a:gdLst>
                    <a:gd name="T0" fmla="*/ 0 w 237"/>
                    <a:gd name="T1" fmla="*/ 3 h 156"/>
                    <a:gd name="T2" fmla="*/ 0 w 237"/>
                    <a:gd name="T3" fmla="*/ 0 h 156"/>
                    <a:gd name="T4" fmla="*/ 5 w 237"/>
                    <a:gd name="T5" fmla="*/ 1 h 156"/>
                    <a:gd name="T6" fmla="*/ 5 w 237"/>
                    <a:gd name="T7" fmla="*/ 2 h 156"/>
                    <a:gd name="T8" fmla="*/ 5 w 237"/>
                    <a:gd name="T9" fmla="*/ 3 h 156"/>
                    <a:gd name="T10" fmla="*/ 3 w 237"/>
                    <a:gd name="T11" fmla="*/ 3 h 156"/>
                    <a:gd name="T12" fmla="*/ 3 w 237"/>
                    <a:gd name="T13" fmla="*/ 4 h 156"/>
                    <a:gd name="T14" fmla="*/ 1 w 237"/>
                    <a:gd name="T15" fmla="*/ 4 h 156"/>
                    <a:gd name="T16" fmla="*/ 0 w 237"/>
                    <a:gd name="T17" fmla="*/ 3 h 15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37"/>
                    <a:gd name="T28" fmla="*/ 0 h 156"/>
                    <a:gd name="T29" fmla="*/ 237 w 237"/>
                    <a:gd name="T30" fmla="*/ 156 h 15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37" h="156">
                      <a:moveTo>
                        <a:pt x="0" y="107"/>
                      </a:moveTo>
                      <a:lnTo>
                        <a:pt x="13" y="0"/>
                      </a:lnTo>
                      <a:lnTo>
                        <a:pt x="237" y="24"/>
                      </a:lnTo>
                      <a:lnTo>
                        <a:pt x="197" y="91"/>
                      </a:lnTo>
                      <a:lnTo>
                        <a:pt x="213" y="126"/>
                      </a:lnTo>
                      <a:lnTo>
                        <a:pt x="154" y="130"/>
                      </a:lnTo>
                      <a:lnTo>
                        <a:pt x="119" y="156"/>
                      </a:lnTo>
                      <a:lnTo>
                        <a:pt x="24" y="153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6" name="Freeform 331"/>
                <p:cNvSpPr>
                  <a:spLocks/>
                </p:cNvSpPr>
                <p:nvPr/>
              </p:nvSpPr>
              <p:spPr bwMode="auto">
                <a:xfrm>
                  <a:off x="2750" y="2722"/>
                  <a:ext cx="99" cy="234"/>
                </a:xfrm>
                <a:custGeom>
                  <a:avLst/>
                  <a:gdLst>
                    <a:gd name="T0" fmla="*/ 0 w 345"/>
                    <a:gd name="T1" fmla="*/ 8 h 822"/>
                    <a:gd name="T2" fmla="*/ 0 w 345"/>
                    <a:gd name="T3" fmla="*/ 7 h 822"/>
                    <a:gd name="T4" fmla="*/ 3 w 345"/>
                    <a:gd name="T5" fmla="*/ 2 h 822"/>
                    <a:gd name="T6" fmla="*/ 4 w 345"/>
                    <a:gd name="T7" fmla="*/ 1 h 822"/>
                    <a:gd name="T8" fmla="*/ 5 w 345"/>
                    <a:gd name="T9" fmla="*/ 0 h 822"/>
                    <a:gd name="T10" fmla="*/ 6 w 345"/>
                    <a:gd name="T11" fmla="*/ 1 h 822"/>
                    <a:gd name="T12" fmla="*/ 6 w 345"/>
                    <a:gd name="T13" fmla="*/ 2 h 822"/>
                    <a:gd name="T14" fmla="*/ 5 w 345"/>
                    <a:gd name="T15" fmla="*/ 5 h 822"/>
                    <a:gd name="T16" fmla="*/ 6 w 345"/>
                    <a:gd name="T17" fmla="*/ 4 h 822"/>
                    <a:gd name="T18" fmla="*/ 6 w 345"/>
                    <a:gd name="T19" fmla="*/ 6 h 822"/>
                    <a:gd name="T20" fmla="*/ 8 w 345"/>
                    <a:gd name="T21" fmla="*/ 7 h 822"/>
                    <a:gd name="T22" fmla="*/ 7 w 345"/>
                    <a:gd name="T23" fmla="*/ 8 h 822"/>
                    <a:gd name="T24" fmla="*/ 5 w 345"/>
                    <a:gd name="T25" fmla="*/ 9 h 822"/>
                    <a:gd name="T26" fmla="*/ 5 w 345"/>
                    <a:gd name="T27" fmla="*/ 11 h 822"/>
                    <a:gd name="T28" fmla="*/ 6 w 345"/>
                    <a:gd name="T29" fmla="*/ 13 h 822"/>
                    <a:gd name="T30" fmla="*/ 5 w 345"/>
                    <a:gd name="T31" fmla="*/ 14 h 822"/>
                    <a:gd name="T32" fmla="*/ 7 w 345"/>
                    <a:gd name="T33" fmla="*/ 17 h 822"/>
                    <a:gd name="T34" fmla="*/ 6 w 345"/>
                    <a:gd name="T35" fmla="*/ 19 h 822"/>
                    <a:gd name="T36" fmla="*/ 5 w 345"/>
                    <a:gd name="T37" fmla="*/ 13 h 822"/>
                    <a:gd name="T38" fmla="*/ 4 w 345"/>
                    <a:gd name="T39" fmla="*/ 11 h 822"/>
                    <a:gd name="T40" fmla="*/ 3 w 345"/>
                    <a:gd name="T41" fmla="*/ 13 h 822"/>
                    <a:gd name="T42" fmla="*/ 2 w 345"/>
                    <a:gd name="T43" fmla="*/ 13 h 822"/>
                    <a:gd name="T44" fmla="*/ 2 w 345"/>
                    <a:gd name="T45" fmla="*/ 11 h 822"/>
                    <a:gd name="T46" fmla="*/ 0 w 345"/>
                    <a:gd name="T47" fmla="*/ 8 h 822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w 345"/>
                    <a:gd name="T73" fmla="*/ 0 h 822"/>
                    <a:gd name="T74" fmla="*/ 345 w 345"/>
                    <a:gd name="T75" fmla="*/ 822 h 822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T72" t="T73" r="T74" b="T75"/>
                  <a:pathLst>
                    <a:path w="345" h="822">
                      <a:moveTo>
                        <a:pt x="0" y="337"/>
                      </a:moveTo>
                      <a:lnTo>
                        <a:pt x="14" y="289"/>
                      </a:lnTo>
                      <a:lnTo>
                        <a:pt x="114" y="76"/>
                      </a:lnTo>
                      <a:lnTo>
                        <a:pt x="181" y="48"/>
                      </a:lnTo>
                      <a:lnTo>
                        <a:pt x="196" y="0"/>
                      </a:lnTo>
                      <a:lnTo>
                        <a:pt x="247" y="27"/>
                      </a:lnTo>
                      <a:lnTo>
                        <a:pt x="247" y="71"/>
                      </a:lnTo>
                      <a:lnTo>
                        <a:pt x="204" y="201"/>
                      </a:lnTo>
                      <a:lnTo>
                        <a:pt x="249" y="190"/>
                      </a:lnTo>
                      <a:lnTo>
                        <a:pt x="273" y="278"/>
                      </a:lnTo>
                      <a:lnTo>
                        <a:pt x="345" y="302"/>
                      </a:lnTo>
                      <a:lnTo>
                        <a:pt x="309" y="345"/>
                      </a:lnTo>
                      <a:lnTo>
                        <a:pt x="226" y="401"/>
                      </a:lnTo>
                      <a:lnTo>
                        <a:pt x="204" y="454"/>
                      </a:lnTo>
                      <a:lnTo>
                        <a:pt x="249" y="552"/>
                      </a:lnTo>
                      <a:lnTo>
                        <a:pt x="233" y="612"/>
                      </a:lnTo>
                      <a:lnTo>
                        <a:pt x="287" y="742"/>
                      </a:lnTo>
                      <a:lnTo>
                        <a:pt x="247" y="822"/>
                      </a:lnTo>
                      <a:lnTo>
                        <a:pt x="207" y="540"/>
                      </a:lnTo>
                      <a:lnTo>
                        <a:pt x="173" y="497"/>
                      </a:lnTo>
                      <a:lnTo>
                        <a:pt x="118" y="571"/>
                      </a:lnTo>
                      <a:lnTo>
                        <a:pt x="78" y="556"/>
                      </a:lnTo>
                      <a:lnTo>
                        <a:pt x="86" y="455"/>
                      </a:lnTo>
                      <a:lnTo>
                        <a:pt x="0" y="337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7" name="Freeform 332"/>
                <p:cNvSpPr>
                  <a:spLocks/>
                </p:cNvSpPr>
                <p:nvPr/>
              </p:nvSpPr>
              <p:spPr bwMode="auto">
                <a:xfrm>
                  <a:off x="2863" y="2898"/>
                  <a:ext cx="54" cy="54"/>
                </a:xfrm>
                <a:custGeom>
                  <a:avLst/>
                  <a:gdLst>
                    <a:gd name="T0" fmla="*/ 0 w 190"/>
                    <a:gd name="T1" fmla="*/ 1 h 190"/>
                    <a:gd name="T2" fmla="*/ 0 w 190"/>
                    <a:gd name="T3" fmla="*/ 3 h 190"/>
                    <a:gd name="T4" fmla="*/ 1 w 190"/>
                    <a:gd name="T5" fmla="*/ 4 h 190"/>
                    <a:gd name="T6" fmla="*/ 2 w 190"/>
                    <a:gd name="T7" fmla="*/ 4 h 190"/>
                    <a:gd name="T8" fmla="*/ 4 w 190"/>
                    <a:gd name="T9" fmla="*/ 2 h 190"/>
                    <a:gd name="T10" fmla="*/ 4 w 190"/>
                    <a:gd name="T11" fmla="*/ 0 h 190"/>
                    <a:gd name="T12" fmla="*/ 2 w 190"/>
                    <a:gd name="T13" fmla="*/ 0 h 190"/>
                    <a:gd name="T14" fmla="*/ 1 w 190"/>
                    <a:gd name="T15" fmla="*/ 0 h 190"/>
                    <a:gd name="T16" fmla="*/ 0 w 190"/>
                    <a:gd name="T17" fmla="*/ 1 h 19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90"/>
                    <a:gd name="T28" fmla="*/ 0 h 190"/>
                    <a:gd name="T29" fmla="*/ 190 w 190"/>
                    <a:gd name="T30" fmla="*/ 190 h 190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90" h="190">
                      <a:moveTo>
                        <a:pt x="0" y="37"/>
                      </a:moveTo>
                      <a:lnTo>
                        <a:pt x="12" y="132"/>
                      </a:lnTo>
                      <a:lnTo>
                        <a:pt x="39" y="182"/>
                      </a:lnTo>
                      <a:lnTo>
                        <a:pt x="73" y="190"/>
                      </a:lnTo>
                      <a:lnTo>
                        <a:pt x="190" y="102"/>
                      </a:lnTo>
                      <a:lnTo>
                        <a:pt x="187" y="0"/>
                      </a:lnTo>
                      <a:lnTo>
                        <a:pt x="101" y="16"/>
                      </a:lnTo>
                      <a:lnTo>
                        <a:pt x="25" y="13"/>
                      </a:ln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8" name="Freeform 333"/>
                <p:cNvSpPr>
                  <a:spLocks/>
                </p:cNvSpPr>
                <p:nvPr/>
              </p:nvSpPr>
              <p:spPr bwMode="auto">
                <a:xfrm>
                  <a:off x="2616" y="2960"/>
                  <a:ext cx="20" cy="48"/>
                </a:xfrm>
                <a:custGeom>
                  <a:avLst/>
                  <a:gdLst>
                    <a:gd name="T0" fmla="*/ 0 w 72"/>
                    <a:gd name="T1" fmla="*/ 0 h 166"/>
                    <a:gd name="T2" fmla="*/ 0 w 72"/>
                    <a:gd name="T3" fmla="*/ 4 h 166"/>
                    <a:gd name="T4" fmla="*/ 2 w 72"/>
                    <a:gd name="T5" fmla="*/ 3 h 166"/>
                    <a:gd name="T6" fmla="*/ 1 w 72"/>
                    <a:gd name="T7" fmla="*/ 1 h 166"/>
                    <a:gd name="T8" fmla="*/ 0 w 72"/>
                    <a:gd name="T9" fmla="*/ 0 h 16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72"/>
                    <a:gd name="T16" fmla="*/ 0 h 166"/>
                    <a:gd name="T17" fmla="*/ 72 w 72"/>
                    <a:gd name="T18" fmla="*/ 166 h 16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72" h="166">
                      <a:moveTo>
                        <a:pt x="0" y="0"/>
                      </a:moveTo>
                      <a:lnTo>
                        <a:pt x="13" y="166"/>
                      </a:lnTo>
                      <a:lnTo>
                        <a:pt x="72" y="138"/>
                      </a:lnTo>
                      <a:lnTo>
                        <a:pt x="45" y="4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9" name="Freeform 334"/>
                <p:cNvSpPr>
                  <a:spLocks/>
                </p:cNvSpPr>
                <p:nvPr/>
              </p:nvSpPr>
              <p:spPr bwMode="auto">
                <a:xfrm>
                  <a:off x="2548" y="2340"/>
                  <a:ext cx="667" cy="486"/>
                </a:xfrm>
                <a:custGeom>
                  <a:avLst/>
                  <a:gdLst>
                    <a:gd name="T0" fmla="*/ 0 w 2339"/>
                    <a:gd name="T1" fmla="*/ 17 h 1707"/>
                    <a:gd name="T2" fmla="*/ 6 w 2339"/>
                    <a:gd name="T3" fmla="*/ 15 h 1707"/>
                    <a:gd name="T4" fmla="*/ 5 w 2339"/>
                    <a:gd name="T5" fmla="*/ 11 h 1707"/>
                    <a:gd name="T6" fmla="*/ 8 w 2339"/>
                    <a:gd name="T7" fmla="*/ 8 h 1707"/>
                    <a:gd name="T8" fmla="*/ 11 w 2339"/>
                    <a:gd name="T9" fmla="*/ 7 h 1707"/>
                    <a:gd name="T10" fmla="*/ 13 w 2339"/>
                    <a:gd name="T11" fmla="*/ 7 h 1707"/>
                    <a:gd name="T12" fmla="*/ 15 w 2339"/>
                    <a:gd name="T13" fmla="*/ 11 h 1707"/>
                    <a:gd name="T14" fmla="*/ 21 w 2339"/>
                    <a:gd name="T15" fmla="*/ 14 h 1707"/>
                    <a:gd name="T16" fmla="*/ 28 w 2339"/>
                    <a:gd name="T17" fmla="*/ 15 h 1707"/>
                    <a:gd name="T18" fmla="*/ 34 w 2339"/>
                    <a:gd name="T19" fmla="*/ 13 h 1707"/>
                    <a:gd name="T20" fmla="*/ 35 w 2339"/>
                    <a:gd name="T21" fmla="*/ 11 h 1707"/>
                    <a:gd name="T22" fmla="*/ 40 w 2339"/>
                    <a:gd name="T23" fmla="*/ 9 h 1707"/>
                    <a:gd name="T24" fmla="*/ 37 w 2339"/>
                    <a:gd name="T25" fmla="*/ 8 h 1707"/>
                    <a:gd name="T26" fmla="*/ 38 w 2339"/>
                    <a:gd name="T27" fmla="*/ 5 h 1707"/>
                    <a:gd name="T28" fmla="*/ 40 w 2339"/>
                    <a:gd name="T29" fmla="*/ 5 h 1707"/>
                    <a:gd name="T30" fmla="*/ 41 w 2339"/>
                    <a:gd name="T31" fmla="*/ 1 h 1707"/>
                    <a:gd name="T32" fmla="*/ 46 w 2339"/>
                    <a:gd name="T33" fmla="*/ 1 h 1707"/>
                    <a:gd name="T34" fmla="*/ 50 w 2339"/>
                    <a:gd name="T35" fmla="*/ 6 h 1707"/>
                    <a:gd name="T36" fmla="*/ 54 w 2339"/>
                    <a:gd name="T37" fmla="*/ 7 h 1707"/>
                    <a:gd name="T38" fmla="*/ 51 w 2339"/>
                    <a:gd name="T39" fmla="*/ 12 h 1707"/>
                    <a:gd name="T40" fmla="*/ 50 w 2339"/>
                    <a:gd name="T41" fmla="*/ 14 h 1707"/>
                    <a:gd name="T42" fmla="*/ 48 w 2339"/>
                    <a:gd name="T43" fmla="*/ 15 h 1707"/>
                    <a:gd name="T44" fmla="*/ 47 w 2339"/>
                    <a:gd name="T45" fmla="*/ 15 h 1707"/>
                    <a:gd name="T46" fmla="*/ 42 w 2339"/>
                    <a:gd name="T47" fmla="*/ 19 h 1707"/>
                    <a:gd name="T48" fmla="*/ 42 w 2339"/>
                    <a:gd name="T49" fmla="*/ 16 h 1707"/>
                    <a:gd name="T50" fmla="*/ 39 w 2339"/>
                    <a:gd name="T51" fmla="*/ 19 h 1707"/>
                    <a:gd name="T52" fmla="*/ 42 w 2339"/>
                    <a:gd name="T53" fmla="*/ 20 h 1707"/>
                    <a:gd name="T54" fmla="*/ 41 w 2339"/>
                    <a:gd name="T55" fmla="*/ 22 h 1707"/>
                    <a:gd name="T56" fmla="*/ 43 w 2339"/>
                    <a:gd name="T57" fmla="*/ 27 h 1707"/>
                    <a:gd name="T58" fmla="*/ 43 w 2339"/>
                    <a:gd name="T59" fmla="*/ 28 h 1707"/>
                    <a:gd name="T60" fmla="*/ 43 w 2339"/>
                    <a:gd name="T61" fmla="*/ 29 h 1707"/>
                    <a:gd name="T62" fmla="*/ 38 w 2339"/>
                    <a:gd name="T63" fmla="*/ 36 h 1707"/>
                    <a:gd name="T64" fmla="*/ 36 w 2339"/>
                    <a:gd name="T65" fmla="*/ 37 h 1707"/>
                    <a:gd name="T66" fmla="*/ 35 w 2339"/>
                    <a:gd name="T67" fmla="*/ 38 h 1707"/>
                    <a:gd name="T68" fmla="*/ 32 w 2339"/>
                    <a:gd name="T69" fmla="*/ 39 h 1707"/>
                    <a:gd name="T70" fmla="*/ 30 w 2339"/>
                    <a:gd name="T71" fmla="*/ 38 h 1707"/>
                    <a:gd name="T72" fmla="*/ 25 w 2339"/>
                    <a:gd name="T73" fmla="*/ 37 h 1707"/>
                    <a:gd name="T74" fmla="*/ 25 w 2339"/>
                    <a:gd name="T75" fmla="*/ 38 h 1707"/>
                    <a:gd name="T76" fmla="*/ 23 w 2339"/>
                    <a:gd name="T77" fmla="*/ 37 h 1707"/>
                    <a:gd name="T78" fmla="*/ 21 w 2339"/>
                    <a:gd name="T79" fmla="*/ 36 h 1707"/>
                    <a:gd name="T80" fmla="*/ 22 w 2339"/>
                    <a:gd name="T81" fmla="*/ 32 h 1707"/>
                    <a:gd name="T82" fmla="*/ 20 w 2339"/>
                    <a:gd name="T83" fmla="*/ 30 h 1707"/>
                    <a:gd name="T84" fmla="*/ 16 w 2339"/>
                    <a:gd name="T85" fmla="*/ 31 h 1707"/>
                    <a:gd name="T86" fmla="*/ 13 w 2339"/>
                    <a:gd name="T87" fmla="*/ 32 h 1707"/>
                    <a:gd name="T88" fmla="*/ 13 w 2339"/>
                    <a:gd name="T89" fmla="*/ 31 h 1707"/>
                    <a:gd name="T90" fmla="*/ 9 w 2339"/>
                    <a:gd name="T91" fmla="*/ 30 h 1707"/>
                    <a:gd name="T92" fmla="*/ 5 w 2339"/>
                    <a:gd name="T93" fmla="*/ 28 h 1707"/>
                    <a:gd name="T94" fmla="*/ 5 w 2339"/>
                    <a:gd name="T95" fmla="*/ 26 h 1707"/>
                    <a:gd name="T96" fmla="*/ 6 w 2339"/>
                    <a:gd name="T97" fmla="*/ 23 h 1707"/>
                    <a:gd name="T98" fmla="*/ 3 w 2339"/>
                    <a:gd name="T99" fmla="*/ 23 h 1707"/>
                    <a:gd name="T100" fmla="*/ 1 w 2339"/>
                    <a:gd name="T101" fmla="*/ 20 h 1707"/>
                    <a:gd name="T102" fmla="*/ 0 w 2339"/>
                    <a:gd name="T103" fmla="*/ 19 h 1707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2339"/>
                    <a:gd name="T157" fmla="*/ 0 h 1707"/>
                    <a:gd name="T158" fmla="*/ 2339 w 2339"/>
                    <a:gd name="T159" fmla="*/ 1707 h 1707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2339" h="1707">
                      <a:moveTo>
                        <a:pt x="0" y="812"/>
                      </a:moveTo>
                      <a:lnTo>
                        <a:pt x="15" y="747"/>
                      </a:lnTo>
                      <a:lnTo>
                        <a:pt x="98" y="730"/>
                      </a:lnTo>
                      <a:lnTo>
                        <a:pt x="245" y="642"/>
                      </a:lnTo>
                      <a:lnTo>
                        <a:pt x="267" y="572"/>
                      </a:lnTo>
                      <a:lnTo>
                        <a:pt x="238" y="491"/>
                      </a:lnTo>
                      <a:lnTo>
                        <a:pt x="331" y="469"/>
                      </a:lnTo>
                      <a:lnTo>
                        <a:pt x="357" y="362"/>
                      </a:lnTo>
                      <a:lnTo>
                        <a:pt x="454" y="368"/>
                      </a:lnTo>
                      <a:lnTo>
                        <a:pt x="465" y="299"/>
                      </a:lnTo>
                      <a:lnTo>
                        <a:pt x="539" y="264"/>
                      </a:lnTo>
                      <a:lnTo>
                        <a:pt x="578" y="322"/>
                      </a:lnTo>
                      <a:lnTo>
                        <a:pt x="633" y="345"/>
                      </a:lnTo>
                      <a:lnTo>
                        <a:pt x="652" y="469"/>
                      </a:lnTo>
                      <a:lnTo>
                        <a:pt x="821" y="519"/>
                      </a:lnTo>
                      <a:lnTo>
                        <a:pt x="892" y="606"/>
                      </a:lnTo>
                      <a:lnTo>
                        <a:pt x="1033" y="602"/>
                      </a:lnTo>
                      <a:lnTo>
                        <a:pt x="1190" y="667"/>
                      </a:lnTo>
                      <a:lnTo>
                        <a:pt x="1395" y="606"/>
                      </a:lnTo>
                      <a:lnTo>
                        <a:pt x="1459" y="557"/>
                      </a:lnTo>
                      <a:lnTo>
                        <a:pt x="1459" y="488"/>
                      </a:lnTo>
                      <a:lnTo>
                        <a:pt x="1518" y="496"/>
                      </a:lnTo>
                      <a:lnTo>
                        <a:pt x="1649" y="398"/>
                      </a:lnTo>
                      <a:lnTo>
                        <a:pt x="1748" y="392"/>
                      </a:lnTo>
                      <a:lnTo>
                        <a:pt x="1701" y="318"/>
                      </a:lnTo>
                      <a:lnTo>
                        <a:pt x="1604" y="337"/>
                      </a:lnTo>
                      <a:lnTo>
                        <a:pt x="1603" y="254"/>
                      </a:lnTo>
                      <a:lnTo>
                        <a:pt x="1627" y="207"/>
                      </a:lnTo>
                      <a:lnTo>
                        <a:pt x="1684" y="234"/>
                      </a:lnTo>
                      <a:lnTo>
                        <a:pt x="1738" y="204"/>
                      </a:lnTo>
                      <a:lnTo>
                        <a:pt x="1795" y="92"/>
                      </a:lnTo>
                      <a:lnTo>
                        <a:pt x="1770" y="51"/>
                      </a:lnTo>
                      <a:lnTo>
                        <a:pt x="1908" y="0"/>
                      </a:lnTo>
                      <a:lnTo>
                        <a:pt x="1986" y="35"/>
                      </a:lnTo>
                      <a:lnTo>
                        <a:pt x="2056" y="224"/>
                      </a:lnTo>
                      <a:lnTo>
                        <a:pt x="2173" y="266"/>
                      </a:lnTo>
                      <a:lnTo>
                        <a:pt x="2193" y="335"/>
                      </a:lnTo>
                      <a:lnTo>
                        <a:pt x="2339" y="291"/>
                      </a:lnTo>
                      <a:lnTo>
                        <a:pt x="2270" y="475"/>
                      </a:lnTo>
                      <a:lnTo>
                        <a:pt x="2185" y="503"/>
                      </a:lnTo>
                      <a:lnTo>
                        <a:pt x="2198" y="572"/>
                      </a:lnTo>
                      <a:lnTo>
                        <a:pt x="2173" y="615"/>
                      </a:lnTo>
                      <a:lnTo>
                        <a:pt x="2159" y="602"/>
                      </a:lnTo>
                      <a:lnTo>
                        <a:pt x="2083" y="652"/>
                      </a:lnTo>
                      <a:lnTo>
                        <a:pt x="2083" y="679"/>
                      </a:lnTo>
                      <a:lnTo>
                        <a:pt x="2030" y="670"/>
                      </a:lnTo>
                      <a:lnTo>
                        <a:pt x="1936" y="753"/>
                      </a:lnTo>
                      <a:lnTo>
                        <a:pt x="1819" y="820"/>
                      </a:lnTo>
                      <a:lnTo>
                        <a:pt x="1857" y="730"/>
                      </a:lnTo>
                      <a:lnTo>
                        <a:pt x="1838" y="701"/>
                      </a:lnTo>
                      <a:lnTo>
                        <a:pt x="1684" y="801"/>
                      </a:lnTo>
                      <a:lnTo>
                        <a:pt x="1681" y="829"/>
                      </a:lnTo>
                      <a:lnTo>
                        <a:pt x="1732" y="894"/>
                      </a:lnTo>
                      <a:lnTo>
                        <a:pt x="1800" y="866"/>
                      </a:lnTo>
                      <a:lnTo>
                        <a:pt x="1869" y="890"/>
                      </a:lnTo>
                      <a:lnTo>
                        <a:pt x="1777" y="941"/>
                      </a:lnTo>
                      <a:lnTo>
                        <a:pt x="1739" y="1013"/>
                      </a:lnTo>
                      <a:lnTo>
                        <a:pt x="1841" y="1167"/>
                      </a:lnTo>
                      <a:lnTo>
                        <a:pt x="1773" y="1154"/>
                      </a:lnTo>
                      <a:lnTo>
                        <a:pt x="1841" y="1208"/>
                      </a:lnTo>
                      <a:lnTo>
                        <a:pt x="1776" y="1240"/>
                      </a:lnTo>
                      <a:lnTo>
                        <a:pt x="1846" y="1255"/>
                      </a:lnTo>
                      <a:lnTo>
                        <a:pt x="1716" y="1504"/>
                      </a:lnTo>
                      <a:lnTo>
                        <a:pt x="1630" y="1579"/>
                      </a:lnTo>
                      <a:lnTo>
                        <a:pt x="1546" y="1602"/>
                      </a:lnTo>
                      <a:lnTo>
                        <a:pt x="1540" y="1603"/>
                      </a:lnTo>
                      <a:lnTo>
                        <a:pt x="1518" y="1589"/>
                      </a:lnTo>
                      <a:lnTo>
                        <a:pt x="1498" y="1629"/>
                      </a:lnTo>
                      <a:lnTo>
                        <a:pt x="1399" y="1654"/>
                      </a:lnTo>
                      <a:lnTo>
                        <a:pt x="1390" y="1707"/>
                      </a:lnTo>
                      <a:lnTo>
                        <a:pt x="1373" y="1643"/>
                      </a:lnTo>
                      <a:lnTo>
                        <a:pt x="1306" y="1648"/>
                      </a:lnTo>
                      <a:lnTo>
                        <a:pt x="1204" y="1572"/>
                      </a:lnTo>
                      <a:lnTo>
                        <a:pt x="1089" y="1606"/>
                      </a:lnTo>
                      <a:lnTo>
                        <a:pt x="1066" y="1607"/>
                      </a:lnTo>
                      <a:lnTo>
                        <a:pt x="1068" y="1654"/>
                      </a:lnTo>
                      <a:lnTo>
                        <a:pt x="1052" y="1642"/>
                      </a:lnTo>
                      <a:lnTo>
                        <a:pt x="980" y="1618"/>
                      </a:lnTo>
                      <a:lnTo>
                        <a:pt x="956" y="1530"/>
                      </a:lnTo>
                      <a:lnTo>
                        <a:pt x="911" y="1541"/>
                      </a:lnTo>
                      <a:lnTo>
                        <a:pt x="954" y="1411"/>
                      </a:lnTo>
                      <a:lnTo>
                        <a:pt x="954" y="1367"/>
                      </a:lnTo>
                      <a:lnTo>
                        <a:pt x="903" y="1340"/>
                      </a:lnTo>
                      <a:lnTo>
                        <a:pt x="864" y="1322"/>
                      </a:lnTo>
                      <a:lnTo>
                        <a:pt x="852" y="1273"/>
                      </a:lnTo>
                      <a:lnTo>
                        <a:pt x="691" y="1354"/>
                      </a:lnTo>
                      <a:lnTo>
                        <a:pt x="619" y="1332"/>
                      </a:lnTo>
                      <a:lnTo>
                        <a:pt x="579" y="1378"/>
                      </a:lnTo>
                      <a:lnTo>
                        <a:pt x="574" y="1345"/>
                      </a:lnTo>
                      <a:lnTo>
                        <a:pt x="549" y="1353"/>
                      </a:lnTo>
                      <a:lnTo>
                        <a:pt x="467" y="1353"/>
                      </a:lnTo>
                      <a:lnTo>
                        <a:pt x="402" y="1282"/>
                      </a:lnTo>
                      <a:lnTo>
                        <a:pt x="283" y="1236"/>
                      </a:lnTo>
                      <a:lnTo>
                        <a:pt x="201" y="1205"/>
                      </a:lnTo>
                      <a:lnTo>
                        <a:pt x="184" y="1128"/>
                      </a:lnTo>
                      <a:lnTo>
                        <a:pt x="223" y="1119"/>
                      </a:lnTo>
                      <a:lnTo>
                        <a:pt x="199" y="1056"/>
                      </a:lnTo>
                      <a:lnTo>
                        <a:pt x="252" y="983"/>
                      </a:lnTo>
                      <a:lnTo>
                        <a:pt x="212" y="958"/>
                      </a:lnTo>
                      <a:lnTo>
                        <a:pt x="150" y="985"/>
                      </a:lnTo>
                      <a:lnTo>
                        <a:pt x="38" y="901"/>
                      </a:lnTo>
                      <a:lnTo>
                        <a:pt x="42" y="890"/>
                      </a:lnTo>
                      <a:lnTo>
                        <a:pt x="42" y="830"/>
                      </a:lnTo>
                      <a:lnTo>
                        <a:pt x="0" y="812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0" name="Freeform 335"/>
                <p:cNvSpPr>
                  <a:spLocks/>
                </p:cNvSpPr>
                <p:nvPr/>
              </p:nvSpPr>
              <p:spPr bwMode="auto">
                <a:xfrm>
                  <a:off x="2931" y="2830"/>
                  <a:ext cx="24" cy="22"/>
                </a:xfrm>
                <a:custGeom>
                  <a:avLst/>
                  <a:gdLst>
                    <a:gd name="T0" fmla="*/ 0 w 84"/>
                    <a:gd name="T1" fmla="*/ 1 h 80"/>
                    <a:gd name="T2" fmla="*/ 1 w 84"/>
                    <a:gd name="T3" fmla="*/ 0 h 80"/>
                    <a:gd name="T4" fmla="*/ 2 w 84"/>
                    <a:gd name="T5" fmla="*/ 0 h 80"/>
                    <a:gd name="T6" fmla="*/ 1 w 84"/>
                    <a:gd name="T7" fmla="*/ 2 h 80"/>
                    <a:gd name="T8" fmla="*/ 0 w 84"/>
                    <a:gd name="T9" fmla="*/ 1 h 8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4"/>
                    <a:gd name="T16" fmla="*/ 0 h 80"/>
                    <a:gd name="T17" fmla="*/ 84 w 84"/>
                    <a:gd name="T18" fmla="*/ 80 h 8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4" h="80">
                      <a:moveTo>
                        <a:pt x="0" y="65"/>
                      </a:moveTo>
                      <a:lnTo>
                        <a:pt x="27" y="0"/>
                      </a:lnTo>
                      <a:lnTo>
                        <a:pt x="84" y="15"/>
                      </a:lnTo>
                      <a:lnTo>
                        <a:pt x="38" y="80"/>
                      </a:lnTo>
                      <a:lnTo>
                        <a:pt x="0" y="6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1" name="Freeform 336"/>
                <p:cNvSpPr>
                  <a:spLocks/>
                </p:cNvSpPr>
                <p:nvPr/>
              </p:nvSpPr>
              <p:spPr bwMode="auto">
                <a:xfrm>
                  <a:off x="3054" y="2763"/>
                  <a:ext cx="19" cy="41"/>
                </a:xfrm>
                <a:custGeom>
                  <a:avLst/>
                  <a:gdLst>
                    <a:gd name="T0" fmla="*/ 0 w 67"/>
                    <a:gd name="T1" fmla="*/ 1 h 144"/>
                    <a:gd name="T2" fmla="*/ 1 w 67"/>
                    <a:gd name="T3" fmla="*/ 3 h 144"/>
                    <a:gd name="T4" fmla="*/ 1 w 67"/>
                    <a:gd name="T5" fmla="*/ 0 h 144"/>
                    <a:gd name="T6" fmla="*/ 1 w 67"/>
                    <a:gd name="T7" fmla="*/ 0 h 144"/>
                    <a:gd name="T8" fmla="*/ 0 w 67"/>
                    <a:gd name="T9" fmla="*/ 1 h 14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67"/>
                    <a:gd name="T16" fmla="*/ 0 h 144"/>
                    <a:gd name="T17" fmla="*/ 67 w 67"/>
                    <a:gd name="T18" fmla="*/ 144 h 14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67" h="144">
                      <a:moveTo>
                        <a:pt x="0" y="60"/>
                      </a:moveTo>
                      <a:lnTo>
                        <a:pt x="28" y="144"/>
                      </a:lnTo>
                      <a:lnTo>
                        <a:pt x="67" y="0"/>
                      </a:lnTo>
                      <a:lnTo>
                        <a:pt x="33" y="2"/>
                      </a:lnTo>
                      <a:lnTo>
                        <a:pt x="0" y="6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2" name="Freeform 337"/>
                <p:cNvSpPr>
                  <a:spLocks/>
                </p:cNvSpPr>
                <p:nvPr/>
              </p:nvSpPr>
              <p:spPr bwMode="auto">
                <a:xfrm>
                  <a:off x="1875" y="2380"/>
                  <a:ext cx="116" cy="54"/>
                </a:xfrm>
                <a:custGeom>
                  <a:avLst/>
                  <a:gdLst>
                    <a:gd name="T0" fmla="*/ 0 w 403"/>
                    <a:gd name="T1" fmla="*/ 1 h 190"/>
                    <a:gd name="T2" fmla="*/ 2 w 403"/>
                    <a:gd name="T3" fmla="*/ 3 h 190"/>
                    <a:gd name="T4" fmla="*/ 4 w 403"/>
                    <a:gd name="T5" fmla="*/ 3 h 190"/>
                    <a:gd name="T6" fmla="*/ 5 w 403"/>
                    <a:gd name="T7" fmla="*/ 4 h 190"/>
                    <a:gd name="T8" fmla="*/ 6 w 403"/>
                    <a:gd name="T9" fmla="*/ 4 h 190"/>
                    <a:gd name="T10" fmla="*/ 8 w 403"/>
                    <a:gd name="T11" fmla="*/ 3 h 190"/>
                    <a:gd name="T12" fmla="*/ 9 w 403"/>
                    <a:gd name="T13" fmla="*/ 4 h 190"/>
                    <a:gd name="T14" fmla="*/ 9 w 403"/>
                    <a:gd name="T15" fmla="*/ 3 h 190"/>
                    <a:gd name="T16" fmla="*/ 7 w 403"/>
                    <a:gd name="T17" fmla="*/ 3 h 190"/>
                    <a:gd name="T18" fmla="*/ 3 w 403"/>
                    <a:gd name="T19" fmla="*/ 0 h 190"/>
                    <a:gd name="T20" fmla="*/ 2 w 403"/>
                    <a:gd name="T21" fmla="*/ 0 h 190"/>
                    <a:gd name="T22" fmla="*/ 0 w 403"/>
                    <a:gd name="T23" fmla="*/ 1 h 190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403"/>
                    <a:gd name="T37" fmla="*/ 0 h 190"/>
                    <a:gd name="T38" fmla="*/ 403 w 403"/>
                    <a:gd name="T39" fmla="*/ 190 h 190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403" h="190">
                      <a:moveTo>
                        <a:pt x="0" y="47"/>
                      </a:moveTo>
                      <a:lnTo>
                        <a:pt x="72" y="135"/>
                      </a:lnTo>
                      <a:lnTo>
                        <a:pt x="184" y="134"/>
                      </a:lnTo>
                      <a:lnTo>
                        <a:pt x="201" y="171"/>
                      </a:lnTo>
                      <a:lnTo>
                        <a:pt x="251" y="190"/>
                      </a:lnTo>
                      <a:lnTo>
                        <a:pt x="340" y="146"/>
                      </a:lnTo>
                      <a:lnTo>
                        <a:pt x="392" y="155"/>
                      </a:lnTo>
                      <a:lnTo>
                        <a:pt x="403" y="117"/>
                      </a:lnTo>
                      <a:lnTo>
                        <a:pt x="306" y="106"/>
                      </a:lnTo>
                      <a:lnTo>
                        <a:pt x="110" y="17"/>
                      </a:lnTo>
                      <a:lnTo>
                        <a:pt x="87" y="0"/>
                      </a:lnTo>
                      <a:lnTo>
                        <a:pt x="0" y="47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3" name="Freeform 338"/>
                <p:cNvSpPr>
                  <a:spLocks/>
                </p:cNvSpPr>
                <p:nvPr/>
              </p:nvSpPr>
              <p:spPr bwMode="auto">
                <a:xfrm>
                  <a:off x="1835" y="2266"/>
                  <a:ext cx="29" cy="50"/>
                </a:xfrm>
                <a:custGeom>
                  <a:avLst/>
                  <a:gdLst>
                    <a:gd name="T0" fmla="*/ 0 w 100"/>
                    <a:gd name="T1" fmla="*/ 3 h 175"/>
                    <a:gd name="T2" fmla="*/ 0 w 100"/>
                    <a:gd name="T3" fmla="*/ 1 h 175"/>
                    <a:gd name="T4" fmla="*/ 2 w 100"/>
                    <a:gd name="T5" fmla="*/ 0 h 175"/>
                    <a:gd name="T6" fmla="*/ 2 w 100"/>
                    <a:gd name="T7" fmla="*/ 2 h 175"/>
                    <a:gd name="T8" fmla="*/ 2 w 100"/>
                    <a:gd name="T9" fmla="*/ 2 h 175"/>
                    <a:gd name="T10" fmla="*/ 1 w 100"/>
                    <a:gd name="T11" fmla="*/ 3 h 175"/>
                    <a:gd name="T12" fmla="*/ 1 w 100"/>
                    <a:gd name="T13" fmla="*/ 4 h 175"/>
                    <a:gd name="T14" fmla="*/ 0 w 100"/>
                    <a:gd name="T15" fmla="*/ 4 h 175"/>
                    <a:gd name="T16" fmla="*/ 0 w 100"/>
                    <a:gd name="T17" fmla="*/ 3 h 17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00"/>
                    <a:gd name="T28" fmla="*/ 0 h 175"/>
                    <a:gd name="T29" fmla="*/ 100 w 100"/>
                    <a:gd name="T30" fmla="*/ 175 h 175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00" h="175">
                      <a:moveTo>
                        <a:pt x="0" y="133"/>
                      </a:moveTo>
                      <a:lnTo>
                        <a:pt x="6" y="47"/>
                      </a:lnTo>
                      <a:lnTo>
                        <a:pt x="87" y="0"/>
                      </a:lnTo>
                      <a:lnTo>
                        <a:pt x="72" y="69"/>
                      </a:lnTo>
                      <a:lnTo>
                        <a:pt x="100" y="89"/>
                      </a:lnTo>
                      <a:lnTo>
                        <a:pt x="48" y="127"/>
                      </a:lnTo>
                      <a:lnTo>
                        <a:pt x="46" y="175"/>
                      </a:lnTo>
                      <a:lnTo>
                        <a:pt x="16" y="175"/>
                      </a:lnTo>
                      <a:lnTo>
                        <a:pt x="0" y="133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4" name="Freeform 339"/>
                <p:cNvSpPr>
                  <a:spLocks/>
                </p:cNvSpPr>
                <p:nvPr/>
              </p:nvSpPr>
              <p:spPr bwMode="auto">
                <a:xfrm>
                  <a:off x="1854" y="2304"/>
                  <a:ext cx="10" cy="6"/>
                </a:xfrm>
                <a:custGeom>
                  <a:avLst/>
                  <a:gdLst>
                    <a:gd name="T0" fmla="*/ 0 w 36"/>
                    <a:gd name="T1" fmla="*/ 1 h 22"/>
                    <a:gd name="T2" fmla="*/ 1 w 36"/>
                    <a:gd name="T3" fmla="*/ 0 h 22"/>
                    <a:gd name="T4" fmla="*/ 1 w 36"/>
                    <a:gd name="T5" fmla="*/ 0 h 22"/>
                    <a:gd name="T6" fmla="*/ 0 w 36"/>
                    <a:gd name="T7" fmla="*/ 1 h 2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6"/>
                    <a:gd name="T13" fmla="*/ 0 h 22"/>
                    <a:gd name="T14" fmla="*/ 36 w 36"/>
                    <a:gd name="T15" fmla="*/ 22 h 2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6" h="22">
                      <a:moveTo>
                        <a:pt x="0" y="22"/>
                      </a:moveTo>
                      <a:lnTo>
                        <a:pt x="30" y="0"/>
                      </a:lnTo>
                      <a:lnTo>
                        <a:pt x="36" y="14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5" name="Freeform 340"/>
                <p:cNvSpPr>
                  <a:spLocks/>
                </p:cNvSpPr>
                <p:nvPr/>
              </p:nvSpPr>
              <p:spPr bwMode="auto">
                <a:xfrm>
                  <a:off x="1868" y="2293"/>
                  <a:ext cx="17" cy="21"/>
                </a:xfrm>
                <a:custGeom>
                  <a:avLst/>
                  <a:gdLst>
                    <a:gd name="T0" fmla="*/ 0 w 61"/>
                    <a:gd name="T1" fmla="*/ 1 h 74"/>
                    <a:gd name="T2" fmla="*/ 1 w 61"/>
                    <a:gd name="T3" fmla="*/ 2 h 74"/>
                    <a:gd name="T4" fmla="*/ 1 w 61"/>
                    <a:gd name="T5" fmla="*/ 1 h 74"/>
                    <a:gd name="T6" fmla="*/ 1 w 61"/>
                    <a:gd name="T7" fmla="*/ 0 h 74"/>
                    <a:gd name="T8" fmla="*/ 0 w 61"/>
                    <a:gd name="T9" fmla="*/ 1 h 7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61"/>
                    <a:gd name="T16" fmla="*/ 0 h 74"/>
                    <a:gd name="T17" fmla="*/ 61 w 61"/>
                    <a:gd name="T18" fmla="*/ 74 h 7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61" h="74">
                      <a:moveTo>
                        <a:pt x="0" y="39"/>
                      </a:moveTo>
                      <a:lnTo>
                        <a:pt x="48" y="74"/>
                      </a:lnTo>
                      <a:lnTo>
                        <a:pt x="61" y="38"/>
                      </a:lnTo>
                      <a:lnTo>
                        <a:pt x="52" y="0"/>
                      </a:lnTo>
                      <a:lnTo>
                        <a:pt x="0" y="39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6" name="Freeform 341"/>
                <p:cNvSpPr>
                  <a:spLocks/>
                </p:cNvSpPr>
                <p:nvPr/>
              </p:nvSpPr>
              <p:spPr bwMode="auto">
                <a:xfrm>
                  <a:off x="1970" y="2019"/>
                  <a:ext cx="119" cy="207"/>
                </a:xfrm>
                <a:custGeom>
                  <a:avLst/>
                  <a:gdLst>
                    <a:gd name="T0" fmla="*/ 0 w 416"/>
                    <a:gd name="T1" fmla="*/ 2 h 726"/>
                    <a:gd name="T2" fmla="*/ 1 w 416"/>
                    <a:gd name="T3" fmla="*/ 1 h 726"/>
                    <a:gd name="T4" fmla="*/ 2 w 416"/>
                    <a:gd name="T5" fmla="*/ 2 h 726"/>
                    <a:gd name="T6" fmla="*/ 3 w 416"/>
                    <a:gd name="T7" fmla="*/ 3 h 726"/>
                    <a:gd name="T8" fmla="*/ 5 w 416"/>
                    <a:gd name="T9" fmla="*/ 2 h 726"/>
                    <a:gd name="T10" fmla="*/ 5 w 416"/>
                    <a:gd name="T11" fmla="*/ 0 h 726"/>
                    <a:gd name="T12" fmla="*/ 7 w 416"/>
                    <a:gd name="T13" fmla="*/ 0 h 726"/>
                    <a:gd name="T14" fmla="*/ 8 w 416"/>
                    <a:gd name="T15" fmla="*/ 1 h 726"/>
                    <a:gd name="T16" fmla="*/ 7 w 416"/>
                    <a:gd name="T17" fmla="*/ 2 h 726"/>
                    <a:gd name="T18" fmla="*/ 7 w 416"/>
                    <a:gd name="T19" fmla="*/ 3 h 726"/>
                    <a:gd name="T20" fmla="*/ 9 w 416"/>
                    <a:gd name="T21" fmla="*/ 4 h 726"/>
                    <a:gd name="T22" fmla="*/ 8 w 416"/>
                    <a:gd name="T23" fmla="*/ 5 h 726"/>
                    <a:gd name="T24" fmla="*/ 9 w 416"/>
                    <a:gd name="T25" fmla="*/ 7 h 726"/>
                    <a:gd name="T26" fmla="*/ 8 w 416"/>
                    <a:gd name="T27" fmla="*/ 9 h 726"/>
                    <a:gd name="T28" fmla="*/ 10 w 416"/>
                    <a:gd name="T29" fmla="*/ 13 h 726"/>
                    <a:gd name="T30" fmla="*/ 6 w 416"/>
                    <a:gd name="T31" fmla="*/ 16 h 726"/>
                    <a:gd name="T32" fmla="*/ 2 w 416"/>
                    <a:gd name="T33" fmla="*/ 17 h 726"/>
                    <a:gd name="T34" fmla="*/ 2 w 416"/>
                    <a:gd name="T35" fmla="*/ 16 h 726"/>
                    <a:gd name="T36" fmla="*/ 1 w 416"/>
                    <a:gd name="T37" fmla="*/ 16 h 726"/>
                    <a:gd name="T38" fmla="*/ 1 w 416"/>
                    <a:gd name="T39" fmla="*/ 12 h 726"/>
                    <a:gd name="T40" fmla="*/ 4 w 416"/>
                    <a:gd name="T41" fmla="*/ 9 h 726"/>
                    <a:gd name="T42" fmla="*/ 3 w 416"/>
                    <a:gd name="T43" fmla="*/ 7 h 726"/>
                    <a:gd name="T44" fmla="*/ 3 w 416"/>
                    <a:gd name="T45" fmla="*/ 4 h 726"/>
                    <a:gd name="T46" fmla="*/ 0 w 416"/>
                    <a:gd name="T47" fmla="*/ 2 h 72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w 416"/>
                    <a:gd name="T73" fmla="*/ 0 h 726"/>
                    <a:gd name="T74" fmla="*/ 416 w 416"/>
                    <a:gd name="T75" fmla="*/ 726 h 726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T72" t="T73" r="T74" b="T75"/>
                  <a:pathLst>
                    <a:path w="416" h="726">
                      <a:moveTo>
                        <a:pt x="0" y="76"/>
                      </a:moveTo>
                      <a:lnTo>
                        <a:pt x="27" y="55"/>
                      </a:lnTo>
                      <a:lnTo>
                        <a:pt x="72" y="97"/>
                      </a:lnTo>
                      <a:lnTo>
                        <a:pt x="151" y="105"/>
                      </a:lnTo>
                      <a:lnTo>
                        <a:pt x="196" y="79"/>
                      </a:lnTo>
                      <a:lnTo>
                        <a:pt x="208" y="17"/>
                      </a:lnTo>
                      <a:lnTo>
                        <a:pt x="284" y="0"/>
                      </a:lnTo>
                      <a:lnTo>
                        <a:pt x="324" y="25"/>
                      </a:lnTo>
                      <a:lnTo>
                        <a:pt x="319" y="76"/>
                      </a:lnTo>
                      <a:lnTo>
                        <a:pt x="303" y="126"/>
                      </a:lnTo>
                      <a:lnTo>
                        <a:pt x="362" y="190"/>
                      </a:lnTo>
                      <a:lnTo>
                        <a:pt x="325" y="236"/>
                      </a:lnTo>
                      <a:lnTo>
                        <a:pt x="365" y="316"/>
                      </a:lnTo>
                      <a:lnTo>
                        <a:pt x="353" y="387"/>
                      </a:lnTo>
                      <a:lnTo>
                        <a:pt x="416" y="537"/>
                      </a:lnTo>
                      <a:lnTo>
                        <a:pt x="269" y="680"/>
                      </a:lnTo>
                      <a:lnTo>
                        <a:pt x="94" y="726"/>
                      </a:lnTo>
                      <a:lnTo>
                        <a:pt x="83" y="697"/>
                      </a:lnTo>
                      <a:lnTo>
                        <a:pt x="27" y="674"/>
                      </a:lnTo>
                      <a:lnTo>
                        <a:pt x="20" y="533"/>
                      </a:lnTo>
                      <a:lnTo>
                        <a:pt x="189" y="381"/>
                      </a:lnTo>
                      <a:lnTo>
                        <a:pt x="134" y="306"/>
                      </a:lnTo>
                      <a:lnTo>
                        <a:pt x="112" y="155"/>
                      </a:lnTo>
                      <a:lnTo>
                        <a:pt x="0" y="76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7" name="Freeform 342"/>
                <p:cNvSpPr>
                  <a:spLocks/>
                </p:cNvSpPr>
                <p:nvPr/>
              </p:nvSpPr>
              <p:spPr bwMode="auto">
                <a:xfrm>
                  <a:off x="1698" y="2380"/>
                  <a:ext cx="137" cy="138"/>
                </a:xfrm>
                <a:custGeom>
                  <a:avLst/>
                  <a:gdLst>
                    <a:gd name="T0" fmla="*/ 0 w 482"/>
                    <a:gd name="T1" fmla="*/ 3 h 484"/>
                    <a:gd name="T2" fmla="*/ 0 w 482"/>
                    <a:gd name="T3" fmla="*/ 4 h 484"/>
                    <a:gd name="T4" fmla="*/ 3 w 482"/>
                    <a:gd name="T5" fmla="*/ 5 h 484"/>
                    <a:gd name="T6" fmla="*/ 2 w 482"/>
                    <a:gd name="T7" fmla="*/ 6 h 484"/>
                    <a:gd name="T8" fmla="*/ 3 w 482"/>
                    <a:gd name="T9" fmla="*/ 6 h 484"/>
                    <a:gd name="T10" fmla="*/ 3 w 482"/>
                    <a:gd name="T11" fmla="*/ 8 h 484"/>
                    <a:gd name="T12" fmla="*/ 3 w 482"/>
                    <a:gd name="T13" fmla="*/ 10 h 484"/>
                    <a:gd name="T14" fmla="*/ 5 w 482"/>
                    <a:gd name="T15" fmla="*/ 11 h 484"/>
                    <a:gd name="T16" fmla="*/ 5 w 482"/>
                    <a:gd name="T17" fmla="*/ 11 h 484"/>
                    <a:gd name="T18" fmla="*/ 7 w 482"/>
                    <a:gd name="T19" fmla="*/ 11 h 484"/>
                    <a:gd name="T20" fmla="*/ 7 w 482"/>
                    <a:gd name="T21" fmla="*/ 10 h 484"/>
                    <a:gd name="T22" fmla="*/ 8 w 482"/>
                    <a:gd name="T23" fmla="*/ 10 h 484"/>
                    <a:gd name="T24" fmla="*/ 9 w 482"/>
                    <a:gd name="T25" fmla="*/ 10 h 484"/>
                    <a:gd name="T26" fmla="*/ 11 w 482"/>
                    <a:gd name="T27" fmla="*/ 9 h 484"/>
                    <a:gd name="T28" fmla="*/ 10 w 482"/>
                    <a:gd name="T29" fmla="*/ 8 h 484"/>
                    <a:gd name="T30" fmla="*/ 10 w 482"/>
                    <a:gd name="T31" fmla="*/ 7 h 484"/>
                    <a:gd name="T32" fmla="*/ 9 w 482"/>
                    <a:gd name="T33" fmla="*/ 6 h 484"/>
                    <a:gd name="T34" fmla="*/ 11 w 482"/>
                    <a:gd name="T35" fmla="*/ 5 h 484"/>
                    <a:gd name="T36" fmla="*/ 11 w 482"/>
                    <a:gd name="T37" fmla="*/ 3 h 484"/>
                    <a:gd name="T38" fmla="*/ 9 w 482"/>
                    <a:gd name="T39" fmla="*/ 2 h 484"/>
                    <a:gd name="T40" fmla="*/ 9 w 482"/>
                    <a:gd name="T41" fmla="*/ 2 h 484"/>
                    <a:gd name="T42" fmla="*/ 7 w 482"/>
                    <a:gd name="T43" fmla="*/ 0 h 484"/>
                    <a:gd name="T44" fmla="*/ 6 w 482"/>
                    <a:gd name="T45" fmla="*/ 0 h 484"/>
                    <a:gd name="T46" fmla="*/ 5 w 482"/>
                    <a:gd name="T47" fmla="*/ 2 h 484"/>
                    <a:gd name="T48" fmla="*/ 3 w 482"/>
                    <a:gd name="T49" fmla="*/ 2 h 484"/>
                    <a:gd name="T50" fmla="*/ 3 w 482"/>
                    <a:gd name="T51" fmla="*/ 3 h 484"/>
                    <a:gd name="T52" fmla="*/ 0 w 482"/>
                    <a:gd name="T53" fmla="*/ 3 h 484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w 482"/>
                    <a:gd name="T82" fmla="*/ 0 h 484"/>
                    <a:gd name="T83" fmla="*/ 482 w 482"/>
                    <a:gd name="T84" fmla="*/ 484 h 484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T81" t="T82" r="T83" b="T84"/>
                  <a:pathLst>
                    <a:path w="482" h="484">
                      <a:moveTo>
                        <a:pt x="0" y="147"/>
                      </a:moveTo>
                      <a:lnTo>
                        <a:pt x="15" y="189"/>
                      </a:lnTo>
                      <a:lnTo>
                        <a:pt x="115" y="219"/>
                      </a:lnTo>
                      <a:lnTo>
                        <a:pt x="96" y="242"/>
                      </a:lnTo>
                      <a:lnTo>
                        <a:pt x="135" y="275"/>
                      </a:lnTo>
                      <a:lnTo>
                        <a:pt x="150" y="327"/>
                      </a:lnTo>
                      <a:lnTo>
                        <a:pt x="107" y="430"/>
                      </a:lnTo>
                      <a:lnTo>
                        <a:pt x="228" y="472"/>
                      </a:lnTo>
                      <a:lnTo>
                        <a:pt x="240" y="477"/>
                      </a:lnTo>
                      <a:lnTo>
                        <a:pt x="297" y="484"/>
                      </a:lnTo>
                      <a:lnTo>
                        <a:pt x="297" y="444"/>
                      </a:lnTo>
                      <a:lnTo>
                        <a:pt x="330" y="421"/>
                      </a:lnTo>
                      <a:lnTo>
                        <a:pt x="408" y="448"/>
                      </a:lnTo>
                      <a:lnTo>
                        <a:pt x="456" y="407"/>
                      </a:lnTo>
                      <a:lnTo>
                        <a:pt x="430" y="348"/>
                      </a:lnTo>
                      <a:lnTo>
                        <a:pt x="441" y="293"/>
                      </a:lnTo>
                      <a:lnTo>
                        <a:pt x="402" y="261"/>
                      </a:lnTo>
                      <a:lnTo>
                        <a:pt x="456" y="195"/>
                      </a:lnTo>
                      <a:lnTo>
                        <a:pt x="482" y="123"/>
                      </a:lnTo>
                      <a:lnTo>
                        <a:pt x="410" y="92"/>
                      </a:lnTo>
                      <a:lnTo>
                        <a:pt x="392" y="84"/>
                      </a:lnTo>
                      <a:lnTo>
                        <a:pt x="280" y="0"/>
                      </a:lnTo>
                      <a:lnTo>
                        <a:pt x="244" y="15"/>
                      </a:lnTo>
                      <a:lnTo>
                        <a:pt x="197" y="96"/>
                      </a:lnTo>
                      <a:lnTo>
                        <a:pt x="104" y="81"/>
                      </a:lnTo>
                      <a:lnTo>
                        <a:pt x="122" y="143"/>
                      </a:lnTo>
                      <a:lnTo>
                        <a:pt x="0" y="147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8" name="Freeform 343"/>
                <p:cNvSpPr>
                  <a:spLocks/>
                </p:cNvSpPr>
                <p:nvPr/>
              </p:nvSpPr>
              <p:spPr bwMode="auto">
                <a:xfrm>
                  <a:off x="1840" y="2508"/>
                  <a:ext cx="9" cy="25"/>
                </a:xfrm>
                <a:custGeom>
                  <a:avLst/>
                  <a:gdLst>
                    <a:gd name="T0" fmla="*/ 0 w 31"/>
                    <a:gd name="T1" fmla="*/ 1 h 89"/>
                    <a:gd name="T2" fmla="*/ 1 w 31"/>
                    <a:gd name="T3" fmla="*/ 2 h 89"/>
                    <a:gd name="T4" fmla="*/ 1 w 31"/>
                    <a:gd name="T5" fmla="*/ 0 h 89"/>
                    <a:gd name="T6" fmla="*/ 0 w 31"/>
                    <a:gd name="T7" fmla="*/ 1 h 8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"/>
                    <a:gd name="T13" fmla="*/ 0 h 89"/>
                    <a:gd name="T14" fmla="*/ 31 w 31"/>
                    <a:gd name="T15" fmla="*/ 89 h 8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" h="89">
                      <a:moveTo>
                        <a:pt x="0" y="46"/>
                      </a:moveTo>
                      <a:lnTo>
                        <a:pt x="28" y="89"/>
                      </a:lnTo>
                      <a:lnTo>
                        <a:pt x="31" y="0"/>
                      </a:lnTo>
                      <a:lnTo>
                        <a:pt x="0" y="46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9" name="Freeform 344"/>
                <p:cNvSpPr>
                  <a:spLocks/>
                </p:cNvSpPr>
                <p:nvPr/>
              </p:nvSpPr>
              <p:spPr bwMode="auto">
                <a:xfrm>
                  <a:off x="1811" y="2316"/>
                  <a:ext cx="96" cy="122"/>
                </a:xfrm>
                <a:custGeom>
                  <a:avLst/>
                  <a:gdLst>
                    <a:gd name="T0" fmla="*/ 0 w 335"/>
                    <a:gd name="T1" fmla="*/ 4 h 429"/>
                    <a:gd name="T2" fmla="*/ 0 w 335"/>
                    <a:gd name="T3" fmla="*/ 6 h 429"/>
                    <a:gd name="T4" fmla="*/ 0 w 335"/>
                    <a:gd name="T5" fmla="*/ 6 h 429"/>
                    <a:gd name="T6" fmla="*/ 0 w 335"/>
                    <a:gd name="T7" fmla="*/ 7 h 429"/>
                    <a:gd name="T8" fmla="*/ 2 w 335"/>
                    <a:gd name="T9" fmla="*/ 8 h 429"/>
                    <a:gd name="T10" fmla="*/ 1 w 335"/>
                    <a:gd name="T11" fmla="*/ 10 h 429"/>
                    <a:gd name="T12" fmla="*/ 3 w 335"/>
                    <a:gd name="T13" fmla="*/ 10 h 429"/>
                    <a:gd name="T14" fmla="*/ 6 w 335"/>
                    <a:gd name="T15" fmla="*/ 10 h 429"/>
                    <a:gd name="T16" fmla="*/ 7 w 335"/>
                    <a:gd name="T17" fmla="*/ 8 h 429"/>
                    <a:gd name="T18" fmla="*/ 5 w 335"/>
                    <a:gd name="T19" fmla="*/ 6 h 429"/>
                    <a:gd name="T20" fmla="*/ 7 w 335"/>
                    <a:gd name="T21" fmla="*/ 5 h 429"/>
                    <a:gd name="T22" fmla="*/ 8 w 335"/>
                    <a:gd name="T23" fmla="*/ 5 h 429"/>
                    <a:gd name="T24" fmla="*/ 7 w 335"/>
                    <a:gd name="T25" fmla="*/ 1 h 429"/>
                    <a:gd name="T26" fmla="*/ 6 w 335"/>
                    <a:gd name="T27" fmla="*/ 1 h 429"/>
                    <a:gd name="T28" fmla="*/ 4 w 335"/>
                    <a:gd name="T29" fmla="*/ 1 h 429"/>
                    <a:gd name="T30" fmla="*/ 4 w 335"/>
                    <a:gd name="T31" fmla="*/ 1 h 429"/>
                    <a:gd name="T32" fmla="*/ 3 w 335"/>
                    <a:gd name="T33" fmla="*/ 0 h 429"/>
                    <a:gd name="T34" fmla="*/ 2 w 335"/>
                    <a:gd name="T35" fmla="*/ 0 h 429"/>
                    <a:gd name="T36" fmla="*/ 2 w 335"/>
                    <a:gd name="T37" fmla="*/ 2 h 429"/>
                    <a:gd name="T38" fmla="*/ 1 w 335"/>
                    <a:gd name="T39" fmla="*/ 2 h 429"/>
                    <a:gd name="T40" fmla="*/ 1 w 335"/>
                    <a:gd name="T41" fmla="*/ 2 h 429"/>
                    <a:gd name="T42" fmla="*/ 1 w 335"/>
                    <a:gd name="T43" fmla="*/ 4 h 429"/>
                    <a:gd name="T44" fmla="*/ 0 w 335"/>
                    <a:gd name="T45" fmla="*/ 4 h 429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335"/>
                    <a:gd name="T70" fmla="*/ 0 h 429"/>
                    <a:gd name="T71" fmla="*/ 335 w 335"/>
                    <a:gd name="T72" fmla="*/ 429 h 429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335" h="429">
                      <a:moveTo>
                        <a:pt x="0" y="178"/>
                      </a:moveTo>
                      <a:lnTo>
                        <a:pt x="2" y="247"/>
                      </a:lnTo>
                      <a:lnTo>
                        <a:pt x="5" y="279"/>
                      </a:lnTo>
                      <a:lnTo>
                        <a:pt x="10" y="317"/>
                      </a:lnTo>
                      <a:lnTo>
                        <a:pt x="82" y="348"/>
                      </a:lnTo>
                      <a:lnTo>
                        <a:pt x="56" y="420"/>
                      </a:lnTo>
                      <a:lnTo>
                        <a:pt x="130" y="429"/>
                      </a:lnTo>
                      <a:lnTo>
                        <a:pt x="262" y="428"/>
                      </a:lnTo>
                      <a:lnTo>
                        <a:pt x="297" y="359"/>
                      </a:lnTo>
                      <a:lnTo>
                        <a:pt x="225" y="271"/>
                      </a:lnTo>
                      <a:lnTo>
                        <a:pt x="309" y="224"/>
                      </a:lnTo>
                      <a:lnTo>
                        <a:pt x="335" y="237"/>
                      </a:lnTo>
                      <a:lnTo>
                        <a:pt x="309" y="65"/>
                      </a:lnTo>
                      <a:lnTo>
                        <a:pt x="250" y="23"/>
                      </a:lnTo>
                      <a:lnTo>
                        <a:pt x="180" y="53"/>
                      </a:lnTo>
                      <a:lnTo>
                        <a:pt x="189" y="33"/>
                      </a:lnTo>
                      <a:lnTo>
                        <a:pt x="130" y="0"/>
                      </a:lnTo>
                      <a:lnTo>
                        <a:pt x="100" y="0"/>
                      </a:lnTo>
                      <a:lnTo>
                        <a:pt x="99" y="95"/>
                      </a:lnTo>
                      <a:lnTo>
                        <a:pt x="67" y="69"/>
                      </a:lnTo>
                      <a:lnTo>
                        <a:pt x="45" y="99"/>
                      </a:lnTo>
                      <a:lnTo>
                        <a:pt x="41" y="156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0" name="Freeform 345"/>
                <p:cNvSpPr>
                  <a:spLocks/>
                </p:cNvSpPr>
                <p:nvPr/>
              </p:nvSpPr>
              <p:spPr bwMode="auto">
                <a:xfrm>
                  <a:off x="1966" y="2527"/>
                  <a:ext cx="68" cy="79"/>
                </a:xfrm>
                <a:custGeom>
                  <a:avLst/>
                  <a:gdLst>
                    <a:gd name="T0" fmla="*/ 0 w 241"/>
                    <a:gd name="T1" fmla="*/ 3 h 276"/>
                    <a:gd name="T2" fmla="*/ 1 w 241"/>
                    <a:gd name="T3" fmla="*/ 1 h 276"/>
                    <a:gd name="T4" fmla="*/ 3 w 241"/>
                    <a:gd name="T5" fmla="*/ 1 h 276"/>
                    <a:gd name="T6" fmla="*/ 5 w 241"/>
                    <a:gd name="T7" fmla="*/ 1 h 276"/>
                    <a:gd name="T8" fmla="*/ 5 w 241"/>
                    <a:gd name="T9" fmla="*/ 0 h 276"/>
                    <a:gd name="T10" fmla="*/ 5 w 241"/>
                    <a:gd name="T11" fmla="*/ 1 h 276"/>
                    <a:gd name="T12" fmla="*/ 4 w 241"/>
                    <a:gd name="T13" fmla="*/ 1 h 276"/>
                    <a:gd name="T14" fmla="*/ 3 w 241"/>
                    <a:gd name="T15" fmla="*/ 2 h 276"/>
                    <a:gd name="T16" fmla="*/ 2 w 241"/>
                    <a:gd name="T17" fmla="*/ 1 h 276"/>
                    <a:gd name="T18" fmla="*/ 3 w 241"/>
                    <a:gd name="T19" fmla="*/ 3 h 276"/>
                    <a:gd name="T20" fmla="*/ 2 w 241"/>
                    <a:gd name="T21" fmla="*/ 4 h 276"/>
                    <a:gd name="T22" fmla="*/ 3 w 241"/>
                    <a:gd name="T23" fmla="*/ 4 h 276"/>
                    <a:gd name="T24" fmla="*/ 3 w 241"/>
                    <a:gd name="T25" fmla="*/ 5 h 276"/>
                    <a:gd name="T26" fmla="*/ 2 w 241"/>
                    <a:gd name="T27" fmla="*/ 5 h 276"/>
                    <a:gd name="T28" fmla="*/ 3 w 241"/>
                    <a:gd name="T29" fmla="*/ 7 h 276"/>
                    <a:gd name="T30" fmla="*/ 1 w 241"/>
                    <a:gd name="T31" fmla="*/ 6 h 276"/>
                    <a:gd name="T32" fmla="*/ 1 w 241"/>
                    <a:gd name="T33" fmla="*/ 5 h 276"/>
                    <a:gd name="T34" fmla="*/ 3 w 241"/>
                    <a:gd name="T35" fmla="*/ 4 h 276"/>
                    <a:gd name="T36" fmla="*/ 1 w 241"/>
                    <a:gd name="T37" fmla="*/ 4 h 276"/>
                    <a:gd name="T38" fmla="*/ 0 w 241"/>
                    <a:gd name="T39" fmla="*/ 3 h 27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w 241"/>
                    <a:gd name="T61" fmla="*/ 0 h 276"/>
                    <a:gd name="T62" fmla="*/ 241 w 241"/>
                    <a:gd name="T63" fmla="*/ 276 h 276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T60" t="T61" r="T62" b="T63"/>
                  <a:pathLst>
                    <a:path w="241" h="276">
                      <a:moveTo>
                        <a:pt x="0" y="110"/>
                      </a:moveTo>
                      <a:lnTo>
                        <a:pt x="36" y="47"/>
                      </a:lnTo>
                      <a:lnTo>
                        <a:pt x="111" y="23"/>
                      </a:lnTo>
                      <a:lnTo>
                        <a:pt x="206" y="26"/>
                      </a:lnTo>
                      <a:lnTo>
                        <a:pt x="241" y="0"/>
                      </a:lnTo>
                      <a:lnTo>
                        <a:pt x="227" y="57"/>
                      </a:lnTo>
                      <a:lnTo>
                        <a:pt x="162" y="45"/>
                      </a:lnTo>
                      <a:lnTo>
                        <a:pt x="131" y="93"/>
                      </a:lnTo>
                      <a:lnTo>
                        <a:pt x="98" y="66"/>
                      </a:lnTo>
                      <a:lnTo>
                        <a:pt x="121" y="141"/>
                      </a:lnTo>
                      <a:lnTo>
                        <a:pt x="90" y="154"/>
                      </a:lnTo>
                      <a:lnTo>
                        <a:pt x="151" y="187"/>
                      </a:lnTo>
                      <a:lnTo>
                        <a:pt x="151" y="214"/>
                      </a:lnTo>
                      <a:lnTo>
                        <a:pt x="100" y="223"/>
                      </a:lnTo>
                      <a:lnTo>
                        <a:pt x="116" y="276"/>
                      </a:lnTo>
                      <a:lnTo>
                        <a:pt x="59" y="258"/>
                      </a:lnTo>
                      <a:lnTo>
                        <a:pt x="42" y="208"/>
                      </a:lnTo>
                      <a:lnTo>
                        <a:pt x="117" y="189"/>
                      </a:lnTo>
                      <a:lnTo>
                        <a:pt x="42" y="181"/>
                      </a:lnTo>
                      <a:lnTo>
                        <a:pt x="0" y="11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1" name="Freeform 346"/>
                <p:cNvSpPr>
                  <a:spLocks/>
                </p:cNvSpPr>
                <p:nvPr/>
              </p:nvSpPr>
              <p:spPr bwMode="auto">
                <a:xfrm>
                  <a:off x="2003" y="2619"/>
                  <a:ext cx="31" cy="5"/>
                </a:xfrm>
                <a:custGeom>
                  <a:avLst/>
                  <a:gdLst>
                    <a:gd name="T0" fmla="*/ 0 w 112"/>
                    <a:gd name="T1" fmla="*/ 0 h 19"/>
                    <a:gd name="T2" fmla="*/ 0 w 112"/>
                    <a:gd name="T3" fmla="*/ 0 h 19"/>
                    <a:gd name="T4" fmla="*/ 2 w 112"/>
                    <a:gd name="T5" fmla="*/ 0 h 19"/>
                    <a:gd name="T6" fmla="*/ 1 w 112"/>
                    <a:gd name="T7" fmla="*/ 0 h 19"/>
                    <a:gd name="T8" fmla="*/ 0 w 112"/>
                    <a:gd name="T9" fmla="*/ 0 h 1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2"/>
                    <a:gd name="T16" fmla="*/ 0 h 19"/>
                    <a:gd name="T17" fmla="*/ 112 w 112"/>
                    <a:gd name="T18" fmla="*/ 19 h 1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2" h="19">
                      <a:moveTo>
                        <a:pt x="0" y="19"/>
                      </a:moveTo>
                      <a:lnTo>
                        <a:pt x="10" y="0"/>
                      </a:lnTo>
                      <a:lnTo>
                        <a:pt x="112" y="19"/>
                      </a:lnTo>
                      <a:lnTo>
                        <a:pt x="34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2" name="Freeform 347"/>
                <p:cNvSpPr>
                  <a:spLocks/>
                </p:cNvSpPr>
                <p:nvPr/>
              </p:nvSpPr>
              <p:spPr bwMode="auto">
                <a:xfrm>
                  <a:off x="1922" y="2422"/>
                  <a:ext cx="72" cy="44"/>
                </a:xfrm>
                <a:custGeom>
                  <a:avLst/>
                  <a:gdLst>
                    <a:gd name="T0" fmla="*/ 0 w 254"/>
                    <a:gd name="T1" fmla="*/ 2 h 157"/>
                    <a:gd name="T2" fmla="*/ 1 w 254"/>
                    <a:gd name="T3" fmla="*/ 1 h 157"/>
                    <a:gd name="T4" fmla="*/ 2 w 254"/>
                    <a:gd name="T5" fmla="*/ 1 h 157"/>
                    <a:gd name="T6" fmla="*/ 4 w 254"/>
                    <a:gd name="T7" fmla="*/ 0 h 157"/>
                    <a:gd name="T8" fmla="*/ 5 w 254"/>
                    <a:gd name="T9" fmla="*/ 0 h 157"/>
                    <a:gd name="T10" fmla="*/ 6 w 254"/>
                    <a:gd name="T11" fmla="*/ 1 h 157"/>
                    <a:gd name="T12" fmla="*/ 3 w 254"/>
                    <a:gd name="T13" fmla="*/ 3 h 157"/>
                    <a:gd name="T14" fmla="*/ 2 w 254"/>
                    <a:gd name="T15" fmla="*/ 3 h 157"/>
                    <a:gd name="T16" fmla="*/ 0 w 254"/>
                    <a:gd name="T17" fmla="*/ 2 h 15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54"/>
                    <a:gd name="T28" fmla="*/ 0 h 157"/>
                    <a:gd name="T29" fmla="*/ 254 w 254"/>
                    <a:gd name="T30" fmla="*/ 157 h 157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54" h="157">
                      <a:moveTo>
                        <a:pt x="0" y="93"/>
                      </a:moveTo>
                      <a:lnTo>
                        <a:pt x="39" y="25"/>
                      </a:lnTo>
                      <a:lnTo>
                        <a:pt x="89" y="44"/>
                      </a:lnTo>
                      <a:lnTo>
                        <a:pt x="178" y="0"/>
                      </a:lnTo>
                      <a:lnTo>
                        <a:pt x="230" y="9"/>
                      </a:lnTo>
                      <a:lnTo>
                        <a:pt x="254" y="34"/>
                      </a:lnTo>
                      <a:lnTo>
                        <a:pt x="154" y="139"/>
                      </a:lnTo>
                      <a:lnTo>
                        <a:pt x="73" y="157"/>
                      </a:lnTo>
                      <a:lnTo>
                        <a:pt x="0" y="93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3" name="Freeform 348"/>
                <p:cNvSpPr>
                  <a:spLocks/>
                </p:cNvSpPr>
                <p:nvPr/>
              </p:nvSpPr>
              <p:spPr bwMode="auto">
                <a:xfrm>
                  <a:off x="2488" y="2613"/>
                  <a:ext cx="318" cy="369"/>
                </a:xfrm>
                <a:custGeom>
                  <a:avLst/>
                  <a:gdLst>
                    <a:gd name="T0" fmla="*/ 0 w 1118"/>
                    <a:gd name="T1" fmla="*/ 14 h 1294"/>
                    <a:gd name="T2" fmla="*/ 1 w 1118"/>
                    <a:gd name="T3" fmla="*/ 13 h 1294"/>
                    <a:gd name="T4" fmla="*/ 3 w 1118"/>
                    <a:gd name="T5" fmla="*/ 13 h 1294"/>
                    <a:gd name="T6" fmla="*/ 1 w 1118"/>
                    <a:gd name="T7" fmla="*/ 10 h 1294"/>
                    <a:gd name="T8" fmla="*/ 2 w 1118"/>
                    <a:gd name="T9" fmla="*/ 9 h 1294"/>
                    <a:gd name="T10" fmla="*/ 3 w 1118"/>
                    <a:gd name="T11" fmla="*/ 9 h 1294"/>
                    <a:gd name="T12" fmla="*/ 6 w 1118"/>
                    <a:gd name="T13" fmla="*/ 6 h 1294"/>
                    <a:gd name="T14" fmla="*/ 6 w 1118"/>
                    <a:gd name="T15" fmla="*/ 5 h 1294"/>
                    <a:gd name="T16" fmla="*/ 6 w 1118"/>
                    <a:gd name="T17" fmla="*/ 4 h 1294"/>
                    <a:gd name="T18" fmla="*/ 5 w 1118"/>
                    <a:gd name="T19" fmla="*/ 3 h 1294"/>
                    <a:gd name="T20" fmla="*/ 5 w 1118"/>
                    <a:gd name="T21" fmla="*/ 1 h 1294"/>
                    <a:gd name="T22" fmla="*/ 8 w 1118"/>
                    <a:gd name="T23" fmla="*/ 1 h 1294"/>
                    <a:gd name="T24" fmla="*/ 9 w 1118"/>
                    <a:gd name="T25" fmla="*/ 1 h 1294"/>
                    <a:gd name="T26" fmla="*/ 10 w 1118"/>
                    <a:gd name="T27" fmla="*/ 0 h 1294"/>
                    <a:gd name="T28" fmla="*/ 11 w 1118"/>
                    <a:gd name="T29" fmla="*/ 1 h 1294"/>
                    <a:gd name="T30" fmla="*/ 10 w 1118"/>
                    <a:gd name="T31" fmla="*/ 2 h 1294"/>
                    <a:gd name="T32" fmla="*/ 10 w 1118"/>
                    <a:gd name="T33" fmla="*/ 4 h 1294"/>
                    <a:gd name="T34" fmla="*/ 9 w 1118"/>
                    <a:gd name="T35" fmla="*/ 4 h 1294"/>
                    <a:gd name="T36" fmla="*/ 10 w 1118"/>
                    <a:gd name="T37" fmla="*/ 6 h 1294"/>
                    <a:gd name="T38" fmla="*/ 11 w 1118"/>
                    <a:gd name="T39" fmla="*/ 7 h 1294"/>
                    <a:gd name="T40" fmla="*/ 11 w 1118"/>
                    <a:gd name="T41" fmla="*/ 8 h 1294"/>
                    <a:gd name="T42" fmla="*/ 13 w 1118"/>
                    <a:gd name="T43" fmla="*/ 10 h 1294"/>
                    <a:gd name="T44" fmla="*/ 17 w 1118"/>
                    <a:gd name="T45" fmla="*/ 11 h 1294"/>
                    <a:gd name="T46" fmla="*/ 18 w 1118"/>
                    <a:gd name="T47" fmla="*/ 9 h 1294"/>
                    <a:gd name="T48" fmla="*/ 18 w 1118"/>
                    <a:gd name="T49" fmla="*/ 9 h 1294"/>
                    <a:gd name="T50" fmla="*/ 18 w 1118"/>
                    <a:gd name="T51" fmla="*/ 10 h 1294"/>
                    <a:gd name="T52" fmla="*/ 18 w 1118"/>
                    <a:gd name="T53" fmla="*/ 11 h 1294"/>
                    <a:gd name="T54" fmla="*/ 21 w 1118"/>
                    <a:gd name="T55" fmla="*/ 10 h 1294"/>
                    <a:gd name="T56" fmla="*/ 21 w 1118"/>
                    <a:gd name="T57" fmla="*/ 9 h 1294"/>
                    <a:gd name="T58" fmla="*/ 24 w 1118"/>
                    <a:gd name="T59" fmla="*/ 7 h 1294"/>
                    <a:gd name="T60" fmla="*/ 25 w 1118"/>
                    <a:gd name="T61" fmla="*/ 9 h 1294"/>
                    <a:gd name="T62" fmla="*/ 26 w 1118"/>
                    <a:gd name="T63" fmla="*/ 9 h 1294"/>
                    <a:gd name="T64" fmla="*/ 25 w 1118"/>
                    <a:gd name="T65" fmla="*/ 10 h 1294"/>
                    <a:gd name="T66" fmla="*/ 24 w 1118"/>
                    <a:gd name="T67" fmla="*/ 11 h 1294"/>
                    <a:gd name="T68" fmla="*/ 22 w 1118"/>
                    <a:gd name="T69" fmla="*/ 15 h 1294"/>
                    <a:gd name="T70" fmla="*/ 21 w 1118"/>
                    <a:gd name="T71" fmla="*/ 14 h 1294"/>
                    <a:gd name="T72" fmla="*/ 21 w 1118"/>
                    <a:gd name="T73" fmla="*/ 14 h 1294"/>
                    <a:gd name="T74" fmla="*/ 20 w 1118"/>
                    <a:gd name="T75" fmla="*/ 13 h 1294"/>
                    <a:gd name="T76" fmla="*/ 21 w 1118"/>
                    <a:gd name="T77" fmla="*/ 12 h 1294"/>
                    <a:gd name="T78" fmla="*/ 19 w 1118"/>
                    <a:gd name="T79" fmla="*/ 12 h 1294"/>
                    <a:gd name="T80" fmla="*/ 18 w 1118"/>
                    <a:gd name="T81" fmla="*/ 11 h 1294"/>
                    <a:gd name="T82" fmla="*/ 18 w 1118"/>
                    <a:gd name="T83" fmla="*/ 11 h 1294"/>
                    <a:gd name="T84" fmla="*/ 18 w 1118"/>
                    <a:gd name="T85" fmla="*/ 12 h 1294"/>
                    <a:gd name="T86" fmla="*/ 17 w 1118"/>
                    <a:gd name="T87" fmla="*/ 13 h 1294"/>
                    <a:gd name="T88" fmla="*/ 18 w 1118"/>
                    <a:gd name="T89" fmla="*/ 13 h 1294"/>
                    <a:gd name="T90" fmla="*/ 18 w 1118"/>
                    <a:gd name="T91" fmla="*/ 16 h 1294"/>
                    <a:gd name="T92" fmla="*/ 18 w 1118"/>
                    <a:gd name="T93" fmla="*/ 15 h 1294"/>
                    <a:gd name="T94" fmla="*/ 16 w 1118"/>
                    <a:gd name="T95" fmla="*/ 18 h 1294"/>
                    <a:gd name="T96" fmla="*/ 11 w 1118"/>
                    <a:gd name="T97" fmla="*/ 22 h 1294"/>
                    <a:gd name="T98" fmla="*/ 10 w 1118"/>
                    <a:gd name="T99" fmla="*/ 28 h 1294"/>
                    <a:gd name="T100" fmla="*/ 8 w 1118"/>
                    <a:gd name="T101" fmla="*/ 30 h 1294"/>
                    <a:gd name="T102" fmla="*/ 6 w 1118"/>
                    <a:gd name="T103" fmla="*/ 26 h 1294"/>
                    <a:gd name="T104" fmla="*/ 5 w 1118"/>
                    <a:gd name="T105" fmla="*/ 22 h 1294"/>
                    <a:gd name="T106" fmla="*/ 5 w 1118"/>
                    <a:gd name="T107" fmla="*/ 21 h 1294"/>
                    <a:gd name="T108" fmla="*/ 4 w 1118"/>
                    <a:gd name="T109" fmla="*/ 15 h 1294"/>
                    <a:gd name="T110" fmla="*/ 4 w 1118"/>
                    <a:gd name="T111" fmla="*/ 15 h 1294"/>
                    <a:gd name="T112" fmla="*/ 3 w 1118"/>
                    <a:gd name="T113" fmla="*/ 16 h 1294"/>
                    <a:gd name="T114" fmla="*/ 2 w 1118"/>
                    <a:gd name="T115" fmla="*/ 17 h 1294"/>
                    <a:gd name="T116" fmla="*/ 1 w 1118"/>
                    <a:gd name="T117" fmla="*/ 15 h 1294"/>
                    <a:gd name="T118" fmla="*/ 2 w 1118"/>
                    <a:gd name="T119" fmla="*/ 14 h 1294"/>
                    <a:gd name="T120" fmla="*/ 1 w 1118"/>
                    <a:gd name="T121" fmla="*/ 15 h 1294"/>
                    <a:gd name="T122" fmla="*/ 0 w 1118"/>
                    <a:gd name="T123" fmla="*/ 14 h 1294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w 1118"/>
                    <a:gd name="T187" fmla="*/ 0 h 1294"/>
                    <a:gd name="T188" fmla="*/ 1118 w 1118"/>
                    <a:gd name="T189" fmla="*/ 1294 h 1294"/>
                  </a:gdLst>
                  <a:ahLst/>
                  <a:cxnLst>
                    <a:cxn ang="T124">
                      <a:pos x="T0" y="T1"/>
                    </a:cxn>
                    <a:cxn ang="T125">
                      <a:pos x="T2" y="T3"/>
                    </a:cxn>
                    <a:cxn ang="T126">
                      <a:pos x="T4" y="T5"/>
                    </a:cxn>
                    <a:cxn ang="T127">
                      <a:pos x="T6" y="T7"/>
                    </a:cxn>
                    <a:cxn ang="T128">
                      <a:pos x="T8" y="T9"/>
                    </a:cxn>
                    <a:cxn ang="T129">
                      <a:pos x="T10" y="T11"/>
                    </a:cxn>
                    <a:cxn ang="T130">
                      <a:pos x="T12" y="T13"/>
                    </a:cxn>
                    <a:cxn ang="T131">
                      <a:pos x="T14" y="T15"/>
                    </a:cxn>
                    <a:cxn ang="T132">
                      <a:pos x="T16" y="T17"/>
                    </a:cxn>
                    <a:cxn ang="T133">
                      <a:pos x="T18" y="T19"/>
                    </a:cxn>
                    <a:cxn ang="T134">
                      <a:pos x="T20" y="T21"/>
                    </a:cxn>
                    <a:cxn ang="T135">
                      <a:pos x="T22" y="T23"/>
                    </a:cxn>
                    <a:cxn ang="T136">
                      <a:pos x="T24" y="T25"/>
                    </a:cxn>
                    <a:cxn ang="T137">
                      <a:pos x="T26" y="T27"/>
                    </a:cxn>
                    <a:cxn ang="T138">
                      <a:pos x="T28" y="T29"/>
                    </a:cxn>
                    <a:cxn ang="T139">
                      <a:pos x="T30" y="T31"/>
                    </a:cxn>
                    <a:cxn ang="T140">
                      <a:pos x="T32" y="T33"/>
                    </a:cxn>
                    <a:cxn ang="T141">
                      <a:pos x="T34" y="T35"/>
                    </a:cxn>
                    <a:cxn ang="T142">
                      <a:pos x="T36" y="T37"/>
                    </a:cxn>
                    <a:cxn ang="T143">
                      <a:pos x="T38" y="T39"/>
                    </a:cxn>
                    <a:cxn ang="T144">
                      <a:pos x="T40" y="T41"/>
                    </a:cxn>
                    <a:cxn ang="T145">
                      <a:pos x="T42" y="T43"/>
                    </a:cxn>
                    <a:cxn ang="T146">
                      <a:pos x="T44" y="T45"/>
                    </a:cxn>
                    <a:cxn ang="T147">
                      <a:pos x="T46" y="T47"/>
                    </a:cxn>
                    <a:cxn ang="T148">
                      <a:pos x="T48" y="T49"/>
                    </a:cxn>
                    <a:cxn ang="T149">
                      <a:pos x="T50" y="T51"/>
                    </a:cxn>
                    <a:cxn ang="T150">
                      <a:pos x="T52" y="T53"/>
                    </a:cxn>
                    <a:cxn ang="T151">
                      <a:pos x="T54" y="T55"/>
                    </a:cxn>
                    <a:cxn ang="T152">
                      <a:pos x="T56" y="T57"/>
                    </a:cxn>
                    <a:cxn ang="T153">
                      <a:pos x="T58" y="T59"/>
                    </a:cxn>
                    <a:cxn ang="T154">
                      <a:pos x="T60" y="T61"/>
                    </a:cxn>
                    <a:cxn ang="T155">
                      <a:pos x="T62" y="T63"/>
                    </a:cxn>
                    <a:cxn ang="T156">
                      <a:pos x="T64" y="T65"/>
                    </a:cxn>
                    <a:cxn ang="T157">
                      <a:pos x="T66" y="T67"/>
                    </a:cxn>
                    <a:cxn ang="T158">
                      <a:pos x="T68" y="T69"/>
                    </a:cxn>
                    <a:cxn ang="T159">
                      <a:pos x="T70" y="T71"/>
                    </a:cxn>
                    <a:cxn ang="T160">
                      <a:pos x="T72" y="T73"/>
                    </a:cxn>
                    <a:cxn ang="T161">
                      <a:pos x="T74" y="T75"/>
                    </a:cxn>
                    <a:cxn ang="T162">
                      <a:pos x="T76" y="T77"/>
                    </a:cxn>
                    <a:cxn ang="T163">
                      <a:pos x="T78" y="T79"/>
                    </a:cxn>
                    <a:cxn ang="T164">
                      <a:pos x="T80" y="T81"/>
                    </a:cxn>
                    <a:cxn ang="T165">
                      <a:pos x="T82" y="T83"/>
                    </a:cxn>
                    <a:cxn ang="T166">
                      <a:pos x="T84" y="T85"/>
                    </a:cxn>
                    <a:cxn ang="T167">
                      <a:pos x="T86" y="T87"/>
                    </a:cxn>
                    <a:cxn ang="T168">
                      <a:pos x="T88" y="T89"/>
                    </a:cxn>
                    <a:cxn ang="T169">
                      <a:pos x="T90" y="T91"/>
                    </a:cxn>
                    <a:cxn ang="T170">
                      <a:pos x="T92" y="T93"/>
                    </a:cxn>
                    <a:cxn ang="T171">
                      <a:pos x="T94" y="T95"/>
                    </a:cxn>
                    <a:cxn ang="T172">
                      <a:pos x="T96" y="T97"/>
                    </a:cxn>
                    <a:cxn ang="T173">
                      <a:pos x="T98" y="T99"/>
                    </a:cxn>
                    <a:cxn ang="T174">
                      <a:pos x="T100" y="T101"/>
                    </a:cxn>
                    <a:cxn ang="T175">
                      <a:pos x="T102" y="T103"/>
                    </a:cxn>
                    <a:cxn ang="T176">
                      <a:pos x="T104" y="T105"/>
                    </a:cxn>
                    <a:cxn ang="T177">
                      <a:pos x="T106" y="T107"/>
                    </a:cxn>
                    <a:cxn ang="T178">
                      <a:pos x="T108" y="T109"/>
                    </a:cxn>
                    <a:cxn ang="T179">
                      <a:pos x="T110" y="T111"/>
                    </a:cxn>
                    <a:cxn ang="T180">
                      <a:pos x="T112" y="T113"/>
                    </a:cxn>
                    <a:cxn ang="T181">
                      <a:pos x="T114" y="T115"/>
                    </a:cxn>
                    <a:cxn ang="T182">
                      <a:pos x="T116" y="T117"/>
                    </a:cxn>
                    <a:cxn ang="T183">
                      <a:pos x="T118" y="T119"/>
                    </a:cxn>
                    <a:cxn ang="T184">
                      <a:pos x="T120" y="T121"/>
                    </a:cxn>
                    <a:cxn ang="T185">
                      <a:pos x="T122" y="T123"/>
                    </a:cxn>
                  </a:cxnLst>
                  <a:rect l="T186" t="T187" r="T188" b="T189"/>
                  <a:pathLst>
                    <a:path w="1118" h="1294">
                      <a:moveTo>
                        <a:pt x="0" y="588"/>
                      </a:moveTo>
                      <a:lnTo>
                        <a:pt x="31" y="560"/>
                      </a:lnTo>
                      <a:lnTo>
                        <a:pt x="116" y="560"/>
                      </a:lnTo>
                      <a:lnTo>
                        <a:pt x="55" y="424"/>
                      </a:lnTo>
                      <a:lnTo>
                        <a:pt x="93" y="387"/>
                      </a:lnTo>
                      <a:lnTo>
                        <a:pt x="141" y="392"/>
                      </a:lnTo>
                      <a:lnTo>
                        <a:pt x="257" y="243"/>
                      </a:lnTo>
                      <a:lnTo>
                        <a:pt x="250" y="204"/>
                      </a:lnTo>
                      <a:lnTo>
                        <a:pt x="277" y="180"/>
                      </a:lnTo>
                      <a:lnTo>
                        <a:pt x="228" y="134"/>
                      </a:lnTo>
                      <a:lnTo>
                        <a:pt x="226" y="62"/>
                      </a:lnTo>
                      <a:lnTo>
                        <a:pt x="336" y="62"/>
                      </a:lnTo>
                      <a:lnTo>
                        <a:pt x="365" y="27"/>
                      </a:lnTo>
                      <a:lnTo>
                        <a:pt x="427" y="0"/>
                      </a:lnTo>
                      <a:lnTo>
                        <a:pt x="467" y="25"/>
                      </a:lnTo>
                      <a:lnTo>
                        <a:pt x="414" y="98"/>
                      </a:lnTo>
                      <a:lnTo>
                        <a:pt x="438" y="161"/>
                      </a:lnTo>
                      <a:lnTo>
                        <a:pt x="399" y="170"/>
                      </a:lnTo>
                      <a:lnTo>
                        <a:pt x="416" y="247"/>
                      </a:lnTo>
                      <a:lnTo>
                        <a:pt x="498" y="278"/>
                      </a:lnTo>
                      <a:lnTo>
                        <a:pt x="459" y="350"/>
                      </a:lnTo>
                      <a:lnTo>
                        <a:pt x="561" y="419"/>
                      </a:lnTo>
                      <a:lnTo>
                        <a:pt x="761" y="462"/>
                      </a:lnTo>
                      <a:lnTo>
                        <a:pt x="764" y="395"/>
                      </a:lnTo>
                      <a:lnTo>
                        <a:pt x="789" y="387"/>
                      </a:lnTo>
                      <a:lnTo>
                        <a:pt x="794" y="420"/>
                      </a:lnTo>
                      <a:lnTo>
                        <a:pt x="810" y="449"/>
                      </a:lnTo>
                      <a:lnTo>
                        <a:pt x="915" y="437"/>
                      </a:lnTo>
                      <a:lnTo>
                        <a:pt x="906" y="396"/>
                      </a:lnTo>
                      <a:lnTo>
                        <a:pt x="1067" y="315"/>
                      </a:lnTo>
                      <a:lnTo>
                        <a:pt x="1079" y="364"/>
                      </a:lnTo>
                      <a:lnTo>
                        <a:pt x="1118" y="382"/>
                      </a:lnTo>
                      <a:lnTo>
                        <a:pt x="1103" y="430"/>
                      </a:lnTo>
                      <a:lnTo>
                        <a:pt x="1036" y="458"/>
                      </a:lnTo>
                      <a:lnTo>
                        <a:pt x="936" y="671"/>
                      </a:lnTo>
                      <a:lnTo>
                        <a:pt x="919" y="587"/>
                      </a:lnTo>
                      <a:lnTo>
                        <a:pt x="901" y="621"/>
                      </a:lnTo>
                      <a:lnTo>
                        <a:pt x="876" y="577"/>
                      </a:lnTo>
                      <a:lnTo>
                        <a:pt x="921" y="524"/>
                      </a:lnTo>
                      <a:lnTo>
                        <a:pt x="836" y="516"/>
                      </a:lnTo>
                      <a:lnTo>
                        <a:pt x="778" y="457"/>
                      </a:lnTo>
                      <a:lnTo>
                        <a:pt x="763" y="489"/>
                      </a:lnTo>
                      <a:lnTo>
                        <a:pt x="781" y="516"/>
                      </a:lnTo>
                      <a:lnTo>
                        <a:pt x="757" y="535"/>
                      </a:lnTo>
                      <a:lnTo>
                        <a:pt x="780" y="562"/>
                      </a:lnTo>
                      <a:lnTo>
                        <a:pt x="794" y="684"/>
                      </a:lnTo>
                      <a:lnTo>
                        <a:pt x="763" y="665"/>
                      </a:lnTo>
                      <a:lnTo>
                        <a:pt x="698" y="763"/>
                      </a:lnTo>
                      <a:lnTo>
                        <a:pt x="466" y="956"/>
                      </a:lnTo>
                      <a:lnTo>
                        <a:pt x="449" y="1199"/>
                      </a:lnTo>
                      <a:lnTo>
                        <a:pt x="355" y="1294"/>
                      </a:lnTo>
                      <a:lnTo>
                        <a:pt x="267" y="1109"/>
                      </a:lnTo>
                      <a:lnTo>
                        <a:pt x="233" y="961"/>
                      </a:lnTo>
                      <a:lnTo>
                        <a:pt x="200" y="926"/>
                      </a:lnTo>
                      <a:lnTo>
                        <a:pt x="179" y="657"/>
                      </a:lnTo>
                      <a:lnTo>
                        <a:pt x="156" y="649"/>
                      </a:lnTo>
                      <a:lnTo>
                        <a:pt x="144" y="706"/>
                      </a:lnTo>
                      <a:lnTo>
                        <a:pt x="90" y="723"/>
                      </a:lnTo>
                      <a:lnTo>
                        <a:pt x="34" y="650"/>
                      </a:lnTo>
                      <a:lnTo>
                        <a:pt x="89" y="615"/>
                      </a:lnTo>
                      <a:lnTo>
                        <a:pt x="34" y="630"/>
                      </a:lnTo>
                      <a:lnTo>
                        <a:pt x="0" y="58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4" name="Freeform 349"/>
                <p:cNvSpPr>
                  <a:spLocks/>
                </p:cNvSpPr>
                <p:nvPr/>
              </p:nvSpPr>
              <p:spPr bwMode="auto">
                <a:xfrm>
                  <a:off x="2783" y="3013"/>
                  <a:ext cx="119" cy="143"/>
                </a:xfrm>
                <a:custGeom>
                  <a:avLst/>
                  <a:gdLst>
                    <a:gd name="T0" fmla="*/ 0 w 416"/>
                    <a:gd name="T1" fmla="*/ 0 h 502"/>
                    <a:gd name="T2" fmla="*/ 2 w 416"/>
                    <a:gd name="T3" fmla="*/ 0 h 502"/>
                    <a:gd name="T4" fmla="*/ 5 w 416"/>
                    <a:gd name="T5" fmla="*/ 3 h 502"/>
                    <a:gd name="T6" fmla="*/ 7 w 416"/>
                    <a:gd name="T7" fmla="*/ 5 h 502"/>
                    <a:gd name="T8" fmla="*/ 7 w 416"/>
                    <a:gd name="T9" fmla="*/ 5 h 502"/>
                    <a:gd name="T10" fmla="*/ 8 w 416"/>
                    <a:gd name="T11" fmla="*/ 5 h 502"/>
                    <a:gd name="T12" fmla="*/ 7 w 416"/>
                    <a:gd name="T13" fmla="*/ 7 h 502"/>
                    <a:gd name="T14" fmla="*/ 10 w 416"/>
                    <a:gd name="T15" fmla="*/ 9 h 502"/>
                    <a:gd name="T16" fmla="*/ 9 w 416"/>
                    <a:gd name="T17" fmla="*/ 11 h 502"/>
                    <a:gd name="T18" fmla="*/ 9 w 416"/>
                    <a:gd name="T19" fmla="*/ 12 h 502"/>
                    <a:gd name="T20" fmla="*/ 7 w 416"/>
                    <a:gd name="T21" fmla="*/ 10 h 502"/>
                    <a:gd name="T22" fmla="*/ 3 w 416"/>
                    <a:gd name="T23" fmla="*/ 4 h 502"/>
                    <a:gd name="T24" fmla="*/ 0 w 416"/>
                    <a:gd name="T25" fmla="*/ 0 h 502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416"/>
                    <a:gd name="T40" fmla="*/ 0 h 502"/>
                    <a:gd name="T41" fmla="*/ 416 w 416"/>
                    <a:gd name="T42" fmla="*/ 502 h 502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416" h="502">
                      <a:moveTo>
                        <a:pt x="0" y="0"/>
                      </a:moveTo>
                      <a:lnTo>
                        <a:pt x="93" y="19"/>
                      </a:lnTo>
                      <a:lnTo>
                        <a:pt x="212" y="152"/>
                      </a:lnTo>
                      <a:lnTo>
                        <a:pt x="305" y="198"/>
                      </a:lnTo>
                      <a:lnTo>
                        <a:pt x="292" y="234"/>
                      </a:lnTo>
                      <a:lnTo>
                        <a:pt x="326" y="232"/>
                      </a:lnTo>
                      <a:lnTo>
                        <a:pt x="322" y="282"/>
                      </a:lnTo>
                      <a:lnTo>
                        <a:pt x="416" y="375"/>
                      </a:lnTo>
                      <a:lnTo>
                        <a:pt x="405" y="500"/>
                      </a:lnTo>
                      <a:lnTo>
                        <a:pt x="367" y="502"/>
                      </a:lnTo>
                      <a:lnTo>
                        <a:pt x="282" y="428"/>
                      </a:lnTo>
                      <a:lnTo>
                        <a:pt x="144" y="17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5" name="Freeform 350"/>
                <p:cNvSpPr>
                  <a:spLocks/>
                </p:cNvSpPr>
                <p:nvPr/>
              </p:nvSpPr>
              <p:spPr bwMode="auto">
                <a:xfrm>
                  <a:off x="2895" y="3159"/>
                  <a:ext cx="98" cy="36"/>
                </a:xfrm>
                <a:custGeom>
                  <a:avLst/>
                  <a:gdLst>
                    <a:gd name="T0" fmla="*/ 0 w 346"/>
                    <a:gd name="T1" fmla="*/ 1 h 126"/>
                    <a:gd name="T2" fmla="*/ 1 w 346"/>
                    <a:gd name="T3" fmla="*/ 0 h 126"/>
                    <a:gd name="T4" fmla="*/ 6 w 346"/>
                    <a:gd name="T5" fmla="*/ 1 h 126"/>
                    <a:gd name="T6" fmla="*/ 7 w 346"/>
                    <a:gd name="T7" fmla="*/ 2 h 126"/>
                    <a:gd name="T8" fmla="*/ 8 w 346"/>
                    <a:gd name="T9" fmla="*/ 2 h 126"/>
                    <a:gd name="T10" fmla="*/ 8 w 346"/>
                    <a:gd name="T11" fmla="*/ 3 h 126"/>
                    <a:gd name="T12" fmla="*/ 1 w 346"/>
                    <a:gd name="T13" fmla="*/ 1 h 126"/>
                    <a:gd name="T14" fmla="*/ 0 w 346"/>
                    <a:gd name="T15" fmla="*/ 1 h 12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346"/>
                    <a:gd name="T25" fmla="*/ 0 h 126"/>
                    <a:gd name="T26" fmla="*/ 346 w 346"/>
                    <a:gd name="T27" fmla="*/ 126 h 12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346" h="126">
                      <a:moveTo>
                        <a:pt x="0" y="35"/>
                      </a:moveTo>
                      <a:lnTo>
                        <a:pt x="23" y="0"/>
                      </a:lnTo>
                      <a:lnTo>
                        <a:pt x="266" y="39"/>
                      </a:lnTo>
                      <a:lnTo>
                        <a:pt x="291" y="70"/>
                      </a:lnTo>
                      <a:lnTo>
                        <a:pt x="341" y="83"/>
                      </a:lnTo>
                      <a:lnTo>
                        <a:pt x="346" y="126"/>
                      </a:lnTo>
                      <a:lnTo>
                        <a:pt x="63" y="66"/>
                      </a:lnTo>
                      <a:lnTo>
                        <a:pt x="0" y="3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6" name="Freeform 351"/>
                <p:cNvSpPr>
                  <a:spLocks/>
                </p:cNvSpPr>
                <p:nvPr/>
              </p:nvSpPr>
              <p:spPr bwMode="auto">
                <a:xfrm>
                  <a:off x="2934" y="3030"/>
                  <a:ext cx="107" cy="106"/>
                </a:xfrm>
                <a:custGeom>
                  <a:avLst/>
                  <a:gdLst>
                    <a:gd name="T0" fmla="*/ 0 w 375"/>
                    <a:gd name="T1" fmla="*/ 4 h 372"/>
                    <a:gd name="T2" fmla="*/ 1 w 375"/>
                    <a:gd name="T3" fmla="*/ 3 h 372"/>
                    <a:gd name="T4" fmla="*/ 1 w 375"/>
                    <a:gd name="T5" fmla="*/ 3 h 372"/>
                    <a:gd name="T6" fmla="*/ 4 w 375"/>
                    <a:gd name="T7" fmla="*/ 3 h 372"/>
                    <a:gd name="T8" fmla="*/ 5 w 375"/>
                    <a:gd name="T9" fmla="*/ 3 h 372"/>
                    <a:gd name="T10" fmla="*/ 6 w 375"/>
                    <a:gd name="T11" fmla="*/ 0 h 372"/>
                    <a:gd name="T12" fmla="*/ 7 w 375"/>
                    <a:gd name="T13" fmla="*/ 0 h 372"/>
                    <a:gd name="T14" fmla="*/ 7 w 375"/>
                    <a:gd name="T15" fmla="*/ 1 h 372"/>
                    <a:gd name="T16" fmla="*/ 9 w 375"/>
                    <a:gd name="T17" fmla="*/ 3 h 372"/>
                    <a:gd name="T18" fmla="*/ 8 w 375"/>
                    <a:gd name="T19" fmla="*/ 3 h 372"/>
                    <a:gd name="T20" fmla="*/ 6 w 375"/>
                    <a:gd name="T21" fmla="*/ 6 h 372"/>
                    <a:gd name="T22" fmla="*/ 6 w 375"/>
                    <a:gd name="T23" fmla="*/ 8 h 372"/>
                    <a:gd name="T24" fmla="*/ 5 w 375"/>
                    <a:gd name="T25" fmla="*/ 9 h 372"/>
                    <a:gd name="T26" fmla="*/ 3 w 375"/>
                    <a:gd name="T27" fmla="*/ 8 h 372"/>
                    <a:gd name="T28" fmla="*/ 3 w 375"/>
                    <a:gd name="T29" fmla="*/ 8 h 372"/>
                    <a:gd name="T30" fmla="*/ 2 w 375"/>
                    <a:gd name="T31" fmla="*/ 7 h 372"/>
                    <a:gd name="T32" fmla="*/ 1 w 375"/>
                    <a:gd name="T33" fmla="*/ 7 h 372"/>
                    <a:gd name="T34" fmla="*/ 0 w 375"/>
                    <a:gd name="T35" fmla="*/ 4 h 372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375"/>
                    <a:gd name="T55" fmla="*/ 0 h 372"/>
                    <a:gd name="T56" fmla="*/ 375 w 375"/>
                    <a:gd name="T57" fmla="*/ 372 h 372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375" h="372">
                      <a:moveTo>
                        <a:pt x="0" y="168"/>
                      </a:moveTo>
                      <a:lnTo>
                        <a:pt x="25" y="120"/>
                      </a:lnTo>
                      <a:lnTo>
                        <a:pt x="58" y="149"/>
                      </a:lnTo>
                      <a:lnTo>
                        <a:pt x="168" y="138"/>
                      </a:lnTo>
                      <a:lnTo>
                        <a:pt x="207" y="123"/>
                      </a:lnTo>
                      <a:lnTo>
                        <a:pt x="259" y="0"/>
                      </a:lnTo>
                      <a:lnTo>
                        <a:pt x="324" y="5"/>
                      </a:lnTo>
                      <a:lnTo>
                        <a:pt x="309" y="36"/>
                      </a:lnTo>
                      <a:lnTo>
                        <a:pt x="375" y="149"/>
                      </a:lnTo>
                      <a:lnTo>
                        <a:pt x="340" y="141"/>
                      </a:lnTo>
                      <a:lnTo>
                        <a:pt x="275" y="270"/>
                      </a:lnTo>
                      <a:lnTo>
                        <a:pt x="266" y="349"/>
                      </a:lnTo>
                      <a:lnTo>
                        <a:pt x="223" y="372"/>
                      </a:lnTo>
                      <a:lnTo>
                        <a:pt x="152" y="326"/>
                      </a:lnTo>
                      <a:lnTo>
                        <a:pt x="107" y="346"/>
                      </a:lnTo>
                      <a:lnTo>
                        <a:pt x="103" y="310"/>
                      </a:lnTo>
                      <a:lnTo>
                        <a:pt x="43" y="318"/>
                      </a:lnTo>
                      <a:lnTo>
                        <a:pt x="0" y="16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7" name="Freeform 352"/>
                <p:cNvSpPr>
                  <a:spLocks/>
                </p:cNvSpPr>
                <p:nvPr/>
              </p:nvSpPr>
              <p:spPr bwMode="auto">
                <a:xfrm>
                  <a:off x="3019" y="3190"/>
                  <a:ext cx="25" cy="8"/>
                </a:xfrm>
                <a:custGeom>
                  <a:avLst/>
                  <a:gdLst>
                    <a:gd name="T0" fmla="*/ 0 w 89"/>
                    <a:gd name="T1" fmla="*/ 0 h 28"/>
                    <a:gd name="T2" fmla="*/ 0 w 89"/>
                    <a:gd name="T3" fmla="*/ 1 h 28"/>
                    <a:gd name="T4" fmla="*/ 2 w 89"/>
                    <a:gd name="T5" fmla="*/ 0 h 28"/>
                    <a:gd name="T6" fmla="*/ 1 w 89"/>
                    <a:gd name="T7" fmla="*/ 0 h 28"/>
                    <a:gd name="T8" fmla="*/ 0 w 89"/>
                    <a:gd name="T9" fmla="*/ 0 h 2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9"/>
                    <a:gd name="T16" fmla="*/ 0 h 28"/>
                    <a:gd name="T17" fmla="*/ 89 w 89"/>
                    <a:gd name="T18" fmla="*/ 28 h 2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9" h="28">
                      <a:moveTo>
                        <a:pt x="0" y="5"/>
                      </a:moveTo>
                      <a:lnTo>
                        <a:pt x="11" y="28"/>
                      </a:lnTo>
                      <a:lnTo>
                        <a:pt x="89" y="9"/>
                      </a:lnTo>
                      <a:lnTo>
                        <a:pt x="27" y="0"/>
                      </a:lnTo>
                      <a:lnTo>
                        <a:pt x="0" y="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8" name="Freeform 353"/>
                <p:cNvSpPr>
                  <a:spLocks/>
                </p:cNvSpPr>
                <p:nvPr/>
              </p:nvSpPr>
              <p:spPr bwMode="auto">
                <a:xfrm>
                  <a:off x="3041" y="3061"/>
                  <a:ext cx="68" cy="94"/>
                </a:xfrm>
                <a:custGeom>
                  <a:avLst/>
                  <a:gdLst>
                    <a:gd name="T0" fmla="*/ 0 w 236"/>
                    <a:gd name="T1" fmla="*/ 5 h 326"/>
                    <a:gd name="T2" fmla="*/ 1 w 236"/>
                    <a:gd name="T3" fmla="*/ 6 h 326"/>
                    <a:gd name="T4" fmla="*/ 0 w 236"/>
                    <a:gd name="T5" fmla="*/ 7 h 326"/>
                    <a:gd name="T6" fmla="*/ 1 w 236"/>
                    <a:gd name="T7" fmla="*/ 8 h 326"/>
                    <a:gd name="T8" fmla="*/ 1 w 236"/>
                    <a:gd name="T9" fmla="*/ 5 h 326"/>
                    <a:gd name="T10" fmla="*/ 2 w 236"/>
                    <a:gd name="T11" fmla="*/ 5 h 326"/>
                    <a:gd name="T12" fmla="*/ 2 w 236"/>
                    <a:gd name="T13" fmla="*/ 6 h 326"/>
                    <a:gd name="T14" fmla="*/ 3 w 236"/>
                    <a:gd name="T15" fmla="*/ 7 h 326"/>
                    <a:gd name="T16" fmla="*/ 3 w 236"/>
                    <a:gd name="T17" fmla="*/ 6 h 326"/>
                    <a:gd name="T18" fmla="*/ 2 w 236"/>
                    <a:gd name="T19" fmla="*/ 4 h 326"/>
                    <a:gd name="T20" fmla="*/ 4 w 236"/>
                    <a:gd name="T21" fmla="*/ 3 h 326"/>
                    <a:gd name="T22" fmla="*/ 2 w 236"/>
                    <a:gd name="T23" fmla="*/ 3 h 326"/>
                    <a:gd name="T24" fmla="*/ 1 w 236"/>
                    <a:gd name="T25" fmla="*/ 1 h 326"/>
                    <a:gd name="T26" fmla="*/ 5 w 236"/>
                    <a:gd name="T27" fmla="*/ 1 h 326"/>
                    <a:gd name="T28" fmla="*/ 6 w 236"/>
                    <a:gd name="T29" fmla="*/ 0 h 326"/>
                    <a:gd name="T30" fmla="*/ 5 w 236"/>
                    <a:gd name="T31" fmla="*/ 1 h 326"/>
                    <a:gd name="T32" fmla="*/ 2 w 236"/>
                    <a:gd name="T33" fmla="*/ 0 h 326"/>
                    <a:gd name="T34" fmla="*/ 1 w 236"/>
                    <a:gd name="T35" fmla="*/ 1 h 326"/>
                    <a:gd name="T36" fmla="*/ 0 w 236"/>
                    <a:gd name="T37" fmla="*/ 5 h 32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236"/>
                    <a:gd name="T58" fmla="*/ 0 h 326"/>
                    <a:gd name="T59" fmla="*/ 236 w 236"/>
                    <a:gd name="T60" fmla="*/ 326 h 32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236" h="326">
                      <a:moveTo>
                        <a:pt x="0" y="195"/>
                      </a:moveTo>
                      <a:lnTo>
                        <a:pt x="32" y="253"/>
                      </a:lnTo>
                      <a:lnTo>
                        <a:pt x="19" y="313"/>
                      </a:lnTo>
                      <a:lnTo>
                        <a:pt x="58" y="326"/>
                      </a:lnTo>
                      <a:lnTo>
                        <a:pt x="56" y="206"/>
                      </a:lnTo>
                      <a:lnTo>
                        <a:pt x="80" y="195"/>
                      </a:lnTo>
                      <a:lnTo>
                        <a:pt x="83" y="238"/>
                      </a:lnTo>
                      <a:lnTo>
                        <a:pt x="105" y="292"/>
                      </a:lnTo>
                      <a:lnTo>
                        <a:pt x="146" y="268"/>
                      </a:lnTo>
                      <a:lnTo>
                        <a:pt x="95" y="158"/>
                      </a:lnTo>
                      <a:lnTo>
                        <a:pt x="174" y="107"/>
                      </a:lnTo>
                      <a:lnTo>
                        <a:pt x="68" y="139"/>
                      </a:lnTo>
                      <a:lnTo>
                        <a:pt x="53" y="66"/>
                      </a:lnTo>
                      <a:lnTo>
                        <a:pt x="209" y="60"/>
                      </a:lnTo>
                      <a:lnTo>
                        <a:pt x="236" y="0"/>
                      </a:lnTo>
                      <a:lnTo>
                        <a:pt x="190" y="37"/>
                      </a:lnTo>
                      <a:lnTo>
                        <a:pt x="80" y="19"/>
                      </a:lnTo>
                      <a:lnTo>
                        <a:pt x="43" y="45"/>
                      </a:lnTo>
                      <a:lnTo>
                        <a:pt x="0" y="19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9" name="Freeform 354"/>
                <p:cNvSpPr>
                  <a:spLocks/>
                </p:cNvSpPr>
                <p:nvPr/>
              </p:nvSpPr>
              <p:spPr bwMode="auto">
                <a:xfrm>
                  <a:off x="3094" y="3190"/>
                  <a:ext cx="38" cy="24"/>
                </a:xfrm>
                <a:custGeom>
                  <a:avLst/>
                  <a:gdLst>
                    <a:gd name="T0" fmla="*/ 0 w 130"/>
                    <a:gd name="T1" fmla="*/ 1 h 84"/>
                    <a:gd name="T2" fmla="*/ 0 w 130"/>
                    <a:gd name="T3" fmla="*/ 2 h 84"/>
                    <a:gd name="T4" fmla="*/ 3 w 130"/>
                    <a:gd name="T5" fmla="*/ 0 h 84"/>
                    <a:gd name="T6" fmla="*/ 1 w 130"/>
                    <a:gd name="T7" fmla="*/ 1 h 84"/>
                    <a:gd name="T8" fmla="*/ 0 w 130"/>
                    <a:gd name="T9" fmla="*/ 1 h 8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30"/>
                    <a:gd name="T16" fmla="*/ 0 h 84"/>
                    <a:gd name="T17" fmla="*/ 130 w 130"/>
                    <a:gd name="T18" fmla="*/ 84 h 8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30" h="84">
                      <a:moveTo>
                        <a:pt x="0" y="50"/>
                      </a:moveTo>
                      <a:lnTo>
                        <a:pt x="5" y="84"/>
                      </a:lnTo>
                      <a:lnTo>
                        <a:pt x="130" y="0"/>
                      </a:lnTo>
                      <a:lnTo>
                        <a:pt x="37" y="27"/>
                      </a:lnTo>
                      <a:lnTo>
                        <a:pt x="0" y="5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0" name="Freeform 355"/>
                <p:cNvSpPr>
                  <a:spLocks/>
                </p:cNvSpPr>
                <p:nvPr/>
              </p:nvSpPr>
              <p:spPr bwMode="auto">
                <a:xfrm>
                  <a:off x="3133" y="3057"/>
                  <a:ext cx="14" cy="37"/>
                </a:xfrm>
                <a:custGeom>
                  <a:avLst/>
                  <a:gdLst>
                    <a:gd name="T0" fmla="*/ 0 w 47"/>
                    <a:gd name="T1" fmla="*/ 1 h 131"/>
                    <a:gd name="T2" fmla="*/ 0 w 47"/>
                    <a:gd name="T3" fmla="*/ 2 h 131"/>
                    <a:gd name="T4" fmla="*/ 1 w 47"/>
                    <a:gd name="T5" fmla="*/ 3 h 131"/>
                    <a:gd name="T6" fmla="*/ 1 w 47"/>
                    <a:gd name="T7" fmla="*/ 2 h 131"/>
                    <a:gd name="T8" fmla="*/ 1 w 47"/>
                    <a:gd name="T9" fmla="*/ 1 h 131"/>
                    <a:gd name="T10" fmla="*/ 1 w 47"/>
                    <a:gd name="T11" fmla="*/ 1 h 131"/>
                    <a:gd name="T12" fmla="*/ 0 w 47"/>
                    <a:gd name="T13" fmla="*/ 1 h 131"/>
                    <a:gd name="T14" fmla="*/ 1 w 47"/>
                    <a:gd name="T15" fmla="*/ 0 h 131"/>
                    <a:gd name="T16" fmla="*/ 0 w 47"/>
                    <a:gd name="T17" fmla="*/ 1 h 13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47"/>
                    <a:gd name="T28" fmla="*/ 0 h 131"/>
                    <a:gd name="T29" fmla="*/ 47 w 47"/>
                    <a:gd name="T30" fmla="*/ 131 h 131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47" h="131">
                      <a:moveTo>
                        <a:pt x="0" y="45"/>
                      </a:moveTo>
                      <a:lnTo>
                        <a:pt x="12" y="105"/>
                      </a:lnTo>
                      <a:lnTo>
                        <a:pt x="37" y="131"/>
                      </a:lnTo>
                      <a:lnTo>
                        <a:pt x="19" y="76"/>
                      </a:lnTo>
                      <a:lnTo>
                        <a:pt x="47" y="69"/>
                      </a:lnTo>
                      <a:lnTo>
                        <a:pt x="45" y="27"/>
                      </a:lnTo>
                      <a:lnTo>
                        <a:pt x="12" y="53"/>
                      </a:lnTo>
                      <a:lnTo>
                        <a:pt x="24" y="0"/>
                      </a:lnTo>
                      <a:lnTo>
                        <a:pt x="0" y="4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1" name="Freeform 356"/>
                <p:cNvSpPr>
                  <a:spLocks/>
                </p:cNvSpPr>
                <p:nvPr/>
              </p:nvSpPr>
              <p:spPr bwMode="auto">
                <a:xfrm>
                  <a:off x="3139" y="3118"/>
                  <a:ext cx="31" cy="12"/>
                </a:xfrm>
                <a:custGeom>
                  <a:avLst/>
                  <a:gdLst>
                    <a:gd name="T0" fmla="*/ 0 w 109"/>
                    <a:gd name="T1" fmla="*/ 0 h 42"/>
                    <a:gd name="T2" fmla="*/ 1 w 109"/>
                    <a:gd name="T3" fmla="*/ 0 h 42"/>
                    <a:gd name="T4" fmla="*/ 3 w 109"/>
                    <a:gd name="T5" fmla="*/ 1 h 42"/>
                    <a:gd name="T6" fmla="*/ 0 w 109"/>
                    <a:gd name="T7" fmla="*/ 0 h 4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09"/>
                    <a:gd name="T13" fmla="*/ 0 h 42"/>
                    <a:gd name="T14" fmla="*/ 109 w 109"/>
                    <a:gd name="T15" fmla="*/ 42 h 4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09" h="42">
                      <a:moveTo>
                        <a:pt x="0" y="15"/>
                      </a:moveTo>
                      <a:lnTo>
                        <a:pt x="60" y="0"/>
                      </a:lnTo>
                      <a:lnTo>
                        <a:pt x="109" y="42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2" name="Freeform 357"/>
                <p:cNvSpPr>
                  <a:spLocks/>
                </p:cNvSpPr>
                <p:nvPr/>
              </p:nvSpPr>
              <p:spPr bwMode="auto">
                <a:xfrm>
                  <a:off x="3171" y="3089"/>
                  <a:ext cx="114" cy="109"/>
                </a:xfrm>
                <a:custGeom>
                  <a:avLst/>
                  <a:gdLst>
                    <a:gd name="T0" fmla="*/ 0 w 400"/>
                    <a:gd name="T1" fmla="*/ 1 h 384"/>
                    <a:gd name="T2" fmla="*/ 1 w 400"/>
                    <a:gd name="T3" fmla="*/ 2 h 384"/>
                    <a:gd name="T4" fmla="*/ 3 w 400"/>
                    <a:gd name="T5" fmla="*/ 2 h 384"/>
                    <a:gd name="T6" fmla="*/ 1 w 400"/>
                    <a:gd name="T7" fmla="*/ 2 h 384"/>
                    <a:gd name="T8" fmla="*/ 2 w 400"/>
                    <a:gd name="T9" fmla="*/ 4 h 384"/>
                    <a:gd name="T10" fmla="*/ 3 w 400"/>
                    <a:gd name="T11" fmla="*/ 3 h 384"/>
                    <a:gd name="T12" fmla="*/ 3 w 400"/>
                    <a:gd name="T13" fmla="*/ 4 h 384"/>
                    <a:gd name="T14" fmla="*/ 7 w 400"/>
                    <a:gd name="T15" fmla="*/ 5 h 384"/>
                    <a:gd name="T16" fmla="*/ 7 w 400"/>
                    <a:gd name="T17" fmla="*/ 7 h 384"/>
                    <a:gd name="T18" fmla="*/ 7 w 400"/>
                    <a:gd name="T19" fmla="*/ 7 h 384"/>
                    <a:gd name="T20" fmla="*/ 6 w 400"/>
                    <a:gd name="T21" fmla="*/ 8 h 384"/>
                    <a:gd name="T22" fmla="*/ 8 w 400"/>
                    <a:gd name="T23" fmla="*/ 8 h 384"/>
                    <a:gd name="T24" fmla="*/ 9 w 400"/>
                    <a:gd name="T25" fmla="*/ 9 h 384"/>
                    <a:gd name="T26" fmla="*/ 9 w 400"/>
                    <a:gd name="T27" fmla="*/ 2 h 384"/>
                    <a:gd name="T28" fmla="*/ 6 w 400"/>
                    <a:gd name="T29" fmla="*/ 1 h 384"/>
                    <a:gd name="T30" fmla="*/ 4 w 400"/>
                    <a:gd name="T31" fmla="*/ 3 h 384"/>
                    <a:gd name="T32" fmla="*/ 3 w 400"/>
                    <a:gd name="T33" fmla="*/ 2 h 384"/>
                    <a:gd name="T34" fmla="*/ 3 w 400"/>
                    <a:gd name="T35" fmla="*/ 0 h 384"/>
                    <a:gd name="T36" fmla="*/ 1 w 400"/>
                    <a:gd name="T37" fmla="*/ 0 h 384"/>
                    <a:gd name="T38" fmla="*/ 0 w 400"/>
                    <a:gd name="T39" fmla="*/ 1 h 384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w 400"/>
                    <a:gd name="T61" fmla="*/ 0 h 384"/>
                    <a:gd name="T62" fmla="*/ 400 w 400"/>
                    <a:gd name="T63" fmla="*/ 384 h 384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T60" t="T61" r="T62" b="T63"/>
                  <a:pathLst>
                    <a:path w="400" h="384">
                      <a:moveTo>
                        <a:pt x="0" y="47"/>
                      </a:moveTo>
                      <a:lnTo>
                        <a:pt x="62" y="84"/>
                      </a:lnTo>
                      <a:lnTo>
                        <a:pt x="118" y="76"/>
                      </a:lnTo>
                      <a:lnTo>
                        <a:pt x="42" y="103"/>
                      </a:lnTo>
                      <a:lnTo>
                        <a:pt x="81" y="164"/>
                      </a:lnTo>
                      <a:lnTo>
                        <a:pt x="114" y="112"/>
                      </a:lnTo>
                      <a:lnTo>
                        <a:pt x="140" y="164"/>
                      </a:lnTo>
                      <a:lnTo>
                        <a:pt x="282" y="223"/>
                      </a:lnTo>
                      <a:lnTo>
                        <a:pt x="315" y="315"/>
                      </a:lnTo>
                      <a:lnTo>
                        <a:pt x="289" y="312"/>
                      </a:lnTo>
                      <a:lnTo>
                        <a:pt x="266" y="356"/>
                      </a:lnTo>
                      <a:lnTo>
                        <a:pt x="352" y="334"/>
                      </a:lnTo>
                      <a:lnTo>
                        <a:pt x="400" y="384"/>
                      </a:lnTo>
                      <a:lnTo>
                        <a:pt x="394" y="99"/>
                      </a:lnTo>
                      <a:lnTo>
                        <a:pt x="271" y="47"/>
                      </a:lnTo>
                      <a:lnTo>
                        <a:pt x="171" y="130"/>
                      </a:lnTo>
                      <a:lnTo>
                        <a:pt x="133" y="89"/>
                      </a:lnTo>
                      <a:lnTo>
                        <a:pt x="119" y="19"/>
                      </a:lnTo>
                      <a:lnTo>
                        <a:pt x="62" y="0"/>
                      </a:lnTo>
                      <a:lnTo>
                        <a:pt x="0" y="47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3" name="Freeform 358"/>
                <p:cNvSpPr>
                  <a:spLocks/>
                </p:cNvSpPr>
                <p:nvPr/>
              </p:nvSpPr>
              <p:spPr bwMode="auto">
                <a:xfrm>
                  <a:off x="3174" y="3173"/>
                  <a:ext cx="6" cy="10"/>
                </a:xfrm>
                <a:custGeom>
                  <a:avLst/>
                  <a:gdLst>
                    <a:gd name="T0" fmla="*/ 0 w 19"/>
                    <a:gd name="T1" fmla="*/ 1 h 33"/>
                    <a:gd name="T2" fmla="*/ 0 w 19"/>
                    <a:gd name="T3" fmla="*/ 0 h 33"/>
                    <a:gd name="T4" fmla="*/ 1 w 19"/>
                    <a:gd name="T5" fmla="*/ 1 h 33"/>
                    <a:gd name="T6" fmla="*/ 0 w 19"/>
                    <a:gd name="T7" fmla="*/ 1 h 33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9"/>
                    <a:gd name="T13" fmla="*/ 0 h 33"/>
                    <a:gd name="T14" fmla="*/ 19 w 19"/>
                    <a:gd name="T15" fmla="*/ 33 h 33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9" h="33">
                      <a:moveTo>
                        <a:pt x="0" y="33"/>
                      </a:moveTo>
                      <a:lnTo>
                        <a:pt x="11" y="0"/>
                      </a:lnTo>
                      <a:lnTo>
                        <a:pt x="19" y="18"/>
                      </a:lnTo>
                      <a:lnTo>
                        <a:pt x="0" y="33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4" name="Freeform 359"/>
                <p:cNvSpPr>
                  <a:spLocks/>
                </p:cNvSpPr>
                <p:nvPr/>
              </p:nvSpPr>
              <p:spPr bwMode="auto">
                <a:xfrm>
                  <a:off x="2227" y="2555"/>
                  <a:ext cx="208" cy="207"/>
                </a:xfrm>
                <a:custGeom>
                  <a:avLst/>
                  <a:gdLst>
                    <a:gd name="T0" fmla="*/ 0 w 730"/>
                    <a:gd name="T1" fmla="*/ 1 h 725"/>
                    <a:gd name="T2" fmla="*/ 1 w 730"/>
                    <a:gd name="T3" fmla="*/ 0 h 725"/>
                    <a:gd name="T4" fmla="*/ 2 w 730"/>
                    <a:gd name="T5" fmla="*/ 1 h 725"/>
                    <a:gd name="T6" fmla="*/ 3 w 730"/>
                    <a:gd name="T7" fmla="*/ 0 h 725"/>
                    <a:gd name="T8" fmla="*/ 4 w 730"/>
                    <a:gd name="T9" fmla="*/ 1 h 725"/>
                    <a:gd name="T10" fmla="*/ 4 w 730"/>
                    <a:gd name="T11" fmla="*/ 1 h 725"/>
                    <a:gd name="T12" fmla="*/ 5 w 730"/>
                    <a:gd name="T13" fmla="*/ 3 h 725"/>
                    <a:gd name="T14" fmla="*/ 7 w 730"/>
                    <a:gd name="T15" fmla="*/ 4 h 725"/>
                    <a:gd name="T16" fmla="*/ 9 w 730"/>
                    <a:gd name="T17" fmla="*/ 3 h 725"/>
                    <a:gd name="T18" fmla="*/ 9 w 730"/>
                    <a:gd name="T19" fmla="*/ 3 h 725"/>
                    <a:gd name="T20" fmla="*/ 11 w 730"/>
                    <a:gd name="T21" fmla="*/ 2 h 725"/>
                    <a:gd name="T22" fmla="*/ 15 w 730"/>
                    <a:gd name="T23" fmla="*/ 4 h 725"/>
                    <a:gd name="T24" fmla="*/ 15 w 730"/>
                    <a:gd name="T25" fmla="*/ 5 h 725"/>
                    <a:gd name="T26" fmla="*/ 15 w 730"/>
                    <a:gd name="T27" fmla="*/ 7 h 725"/>
                    <a:gd name="T28" fmla="*/ 15 w 730"/>
                    <a:gd name="T29" fmla="*/ 9 h 725"/>
                    <a:gd name="T30" fmla="*/ 15 w 730"/>
                    <a:gd name="T31" fmla="*/ 10 h 725"/>
                    <a:gd name="T32" fmla="*/ 15 w 730"/>
                    <a:gd name="T33" fmla="*/ 12 h 725"/>
                    <a:gd name="T34" fmla="*/ 17 w 730"/>
                    <a:gd name="T35" fmla="*/ 15 h 725"/>
                    <a:gd name="T36" fmla="*/ 15 w 730"/>
                    <a:gd name="T37" fmla="*/ 17 h 725"/>
                    <a:gd name="T38" fmla="*/ 12 w 730"/>
                    <a:gd name="T39" fmla="*/ 16 h 725"/>
                    <a:gd name="T40" fmla="*/ 11 w 730"/>
                    <a:gd name="T41" fmla="*/ 15 h 725"/>
                    <a:gd name="T42" fmla="*/ 8 w 730"/>
                    <a:gd name="T43" fmla="*/ 15 h 725"/>
                    <a:gd name="T44" fmla="*/ 7 w 730"/>
                    <a:gd name="T45" fmla="*/ 14 h 725"/>
                    <a:gd name="T46" fmla="*/ 5 w 730"/>
                    <a:gd name="T47" fmla="*/ 11 h 725"/>
                    <a:gd name="T48" fmla="*/ 4 w 730"/>
                    <a:gd name="T49" fmla="*/ 11 h 725"/>
                    <a:gd name="T50" fmla="*/ 4 w 730"/>
                    <a:gd name="T51" fmla="*/ 11 h 725"/>
                    <a:gd name="T52" fmla="*/ 3 w 730"/>
                    <a:gd name="T53" fmla="*/ 9 h 725"/>
                    <a:gd name="T54" fmla="*/ 1 w 730"/>
                    <a:gd name="T55" fmla="*/ 7 h 725"/>
                    <a:gd name="T56" fmla="*/ 2 w 730"/>
                    <a:gd name="T57" fmla="*/ 5 h 725"/>
                    <a:gd name="T58" fmla="*/ 1 w 730"/>
                    <a:gd name="T59" fmla="*/ 5 h 725"/>
                    <a:gd name="T60" fmla="*/ 1 w 730"/>
                    <a:gd name="T61" fmla="*/ 3 h 725"/>
                    <a:gd name="T62" fmla="*/ 0 w 730"/>
                    <a:gd name="T63" fmla="*/ 1 h 725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w 730"/>
                    <a:gd name="T97" fmla="*/ 0 h 725"/>
                    <a:gd name="T98" fmla="*/ 730 w 730"/>
                    <a:gd name="T99" fmla="*/ 725 h 725"/>
                  </a:gdLst>
                  <a:ahLst/>
                  <a:cxnLst>
                    <a:cxn ang="T64">
                      <a:pos x="T0" y="T1"/>
                    </a:cxn>
                    <a:cxn ang="T65">
                      <a:pos x="T2" y="T3"/>
                    </a:cxn>
                    <a:cxn ang="T66">
                      <a:pos x="T4" y="T5"/>
                    </a:cxn>
                    <a:cxn ang="T67">
                      <a:pos x="T6" y="T7"/>
                    </a:cxn>
                    <a:cxn ang="T68">
                      <a:pos x="T8" y="T9"/>
                    </a:cxn>
                    <a:cxn ang="T69">
                      <a:pos x="T10" y="T11"/>
                    </a:cxn>
                    <a:cxn ang="T70">
                      <a:pos x="T12" y="T13"/>
                    </a:cxn>
                    <a:cxn ang="T71">
                      <a:pos x="T14" y="T15"/>
                    </a:cxn>
                    <a:cxn ang="T72">
                      <a:pos x="T16" y="T17"/>
                    </a:cxn>
                    <a:cxn ang="T73">
                      <a:pos x="T18" y="T19"/>
                    </a:cxn>
                    <a:cxn ang="T74">
                      <a:pos x="T20" y="T21"/>
                    </a:cxn>
                    <a:cxn ang="T75">
                      <a:pos x="T22" y="T23"/>
                    </a:cxn>
                    <a:cxn ang="T76">
                      <a:pos x="T24" y="T25"/>
                    </a:cxn>
                    <a:cxn ang="T77">
                      <a:pos x="T26" y="T27"/>
                    </a:cxn>
                    <a:cxn ang="T78">
                      <a:pos x="T28" y="T29"/>
                    </a:cxn>
                    <a:cxn ang="T79">
                      <a:pos x="T30" y="T31"/>
                    </a:cxn>
                    <a:cxn ang="T80">
                      <a:pos x="T32" y="T33"/>
                    </a:cxn>
                    <a:cxn ang="T81">
                      <a:pos x="T34" y="T35"/>
                    </a:cxn>
                    <a:cxn ang="T82">
                      <a:pos x="T36" y="T37"/>
                    </a:cxn>
                    <a:cxn ang="T83">
                      <a:pos x="T38" y="T39"/>
                    </a:cxn>
                    <a:cxn ang="T84">
                      <a:pos x="T40" y="T41"/>
                    </a:cxn>
                    <a:cxn ang="T85">
                      <a:pos x="T42" y="T43"/>
                    </a:cxn>
                    <a:cxn ang="T86">
                      <a:pos x="T44" y="T45"/>
                    </a:cxn>
                    <a:cxn ang="T87">
                      <a:pos x="T46" y="T47"/>
                    </a:cxn>
                    <a:cxn ang="T88">
                      <a:pos x="T48" y="T49"/>
                    </a:cxn>
                    <a:cxn ang="T89">
                      <a:pos x="T50" y="T51"/>
                    </a:cxn>
                    <a:cxn ang="T90">
                      <a:pos x="T52" y="T53"/>
                    </a:cxn>
                    <a:cxn ang="T91">
                      <a:pos x="T54" y="T55"/>
                    </a:cxn>
                    <a:cxn ang="T92">
                      <a:pos x="T56" y="T57"/>
                    </a:cxn>
                    <a:cxn ang="T93">
                      <a:pos x="T58" y="T59"/>
                    </a:cxn>
                    <a:cxn ang="T94">
                      <a:pos x="T60" y="T61"/>
                    </a:cxn>
                    <a:cxn ang="T95">
                      <a:pos x="T62" y="T63"/>
                    </a:cxn>
                  </a:cxnLst>
                  <a:rect l="T96" t="T97" r="T98" b="T99"/>
                  <a:pathLst>
                    <a:path w="730" h="725">
                      <a:moveTo>
                        <a:pt x="0" y="24"/>
                      </a:moveTo>
                      <a:lnTo>
                        <a:pt x="20" y="0"/>
                      </a:lnTo>
                      <a:lnTo>
                        <a:pt x="76" y="54"/>
                      </a:lnTo>
                      <a:lnTo>
                        <a:pt x="144" y="10"/>
                      </a:lnTo>
                      <a:lnTo>
                        <a:pt x="153" y="53"/>
                      </a:lnTo>
                      <a:lnTo>
                        <a:pt x="185" y="68"/>
                      </a:lnTo>
                      <a:lnTo>
                        <a:pt x="193" y="114"/>
                      </a:lnTo>
                      <a:lnTo>
                        <a:pt x="292" y="166"/>
                      </a:lnTo>
                      <a:lnTo>
                        <a:pt x="383" y="150"/>
                      </a:lnTo>
                      <a:lnTo>
                        <a:pt x="374" y="123"/>
                      </a:lnTo>
                      <a:lnTo>
                        <a:pt x="497" y="77"/>
                      </a:lnTo>
                      <a:lnTo>
                        <a:pt x="653" y="158"/>
                      </a:lnTo>
                      <a:lnTo>
                        <a:pt x="655" y="204"/>
                      </a:lnTo>
                      <a:lnTo>
                        <a:pt x="630" y="287"/>
                      </a:lnTo>
                      <a:lnTo>
                        <a:pt x="636" y="406"/>
                      </a:lnTo>
                      <a:lnTo>
                        <a:pt x="672" y="441"/>
                      </a:lnTo>
                      <a:lnTo>
                        <a:pt x="644" y="499"/>
                      </a:lnTo>
                      <a:lnTo>
                        <a:pt x="730" y="632"/>
                      </a:lnTo>
                      <a:lnTo>
                        <a:pt x="671" y="725"/>
                      </a:lnTo>
                      <a:lnTo>
                        <a:pt x="510" y="693"/>
                      </a:lnTo>
                      <a:lnTo>
                        <a:pt x="474" y="633"/>
                      </a:lnTo>
                      <a:lnTo>
                        <a:pt x="361" y="655"/>
                      </a:lnTo>
                      <a:lnTo>
                        <a:pt x="279" y="597"/>
                      </a:lnTo>
                      <a:lnTo>
                        <a:pt x="223" y="484"/>
                      </a:lnTo>
                      <a:lnTo>
                        <a:pt x="183" y="468"/>
                      </a:lnTo>
                      <a:lnTo>
                        <a:pt x="171" y="490"/>
                      </a:lnTo>
                      <a:lnTo>
                        <a:pt x="121" y="377"/>
                      </a:lnTo>
                      <a:lnTo>
                        <a:pt x="50" y="310"/>
                      </a:lnTo>
                      <a:lnTo>
                        <a:pt x="82" y="204"/>
                      </a:lnTo>
                      <a:lnTo>
                        <a:pt x="52" y="192"/>
                      </a:lnTo>
                      <a:lnTo>
                        <a:pt x="28" y="134"/>
                      </a:lnTo>
                      <a:lnTo>
                        <a:pt x="0" y="24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5" name="Freeform 360"/>
                <p:cNvSpPr>
                  <a:spLocks/>
                </p:cNvSpPr>
                <p:nvPr/>
              </p:nvSpPr>
              <p:spPr bwMode="auto">
                <a:xfrm>
                  <a:off x="2167" y="2594"/>
                  <a:ext cx="109" cy="114"/>
                </a:xfrm>
                <a:custGeom>
                  <a:avLst/>
                  <a:gdLst>
                    <a:gd name="T0" fmla="*/ 0 w 379"/>
                    <a:gd name="T1" fmla="*/ 5 h 402"/>
                    <a:gd name="T2" fmla="*/ 0 w 379"/>
                    <a:gd name="T3" fmla="*/ 6 h 402"/>
                    <a:gd name="T4" fmla="*/ 5 w 379"/>
                    <a:gd name="T5" fmla="*/ 8 h 402"/>
                    <a:gd name="T6" fmla="*/ 5 w 379"/>
                    <a:gd name="T7" fmla="*/ 9 h 402"/>
                    <a:gd name="T8" fmla="*/ 6 w 379"/>
                    <a:gd name="T9" fmla="*/ 9 h 402"/>
                    <a:gd name="T10" fmla="*/ 7 w 379"/>
                    <a:gd name="T11" fmla="*/ 9 h 402"/>
                    <a:gd name="T12" fmla="*/ 9 w 379"/>
                    <a:gd name="T13" fmla="*/ 8 h 402"/>
                    <a:gd name="T14" fmla="*/ 9 w 379"/>
                    <a:gd name="T15" fmla="*/ 8 h 402"/>
                    <a:gd name="T16" fmla="*/ 8 w 379"/>
                    <a:gd name="T17" fmla="*/ 6 h 402"/>
                    <a:gd name="T18" fmla="*/ 6 w 379"/>
                    <a:gd name="T19" fmla="*/ 4 h 402"/>
                    <a:gd name="T20" fmla="*/ 7 w 379"/>
                    <a:gd name="T21" fmla="*/ 2 h 402"/>
                    <a:gd name="T22" fmla="*/ 6 w 379"/>
                    <a:gd name="T23" fmla="*/ 1 h 402"/>
                    <a:gd name="T24" fmla="*/ 6 w 379"/>
                    <a:gd name="T25" fmla="*/ 0 h 402"/>
                    <a:gd name="T26" fmla="*/ 3 w 379"/>
                    <a:gd name="T27" fmla="*/ 0 h 402"/>
                    <a:gd name="T28" fmla="*/ 3 w 379"/>
                    <a:gd name="T29" fmla="*/ 1 h 402"/>
                    <a:gd name="T30" fmla="*/ 2 w 379"/>
                    <a:gd name="T31" fmla="*/ 3 h 402"/>
                    <a:gd name="T32" fmla="*/ 0 w 379"/>
                    <a:gd name="T33" fmla="*/ 5 h 402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379"/>
                    <a:gd name="T52" fmla="*/ 0 h 402"/>
                    <a:gd name="T53" fmla="*/ 379 w 379"/>
                    <a:gd name="T54" fmla="*/ 402 h 402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379" h="402">
                      <a:moveTo>
                        <a:pt x="0" y="195"/>
                      </a:moveTo>
                      <a:lnTo>
                        <a:pt x="18" y="253"/>
                      </a:lnTo>
                      <a:lnTo>
                        <a:pt x="191" y="342"/>
                      </a:lnTo>
                      <a:lnTo>
                        <a:pt x="192" y="373"/>
                      </a:lnTo>
                      <a:lnTo>
                        <a:pt x="235" y="396"/>
                      </a:lnTo>
                      <a:lnTo>
                        <a:pt x="301" y="402"/>
                      </a:lnTo>
                      <a:lnTo>
                        <a:pt x="360" y="360"/>
                      </a:lnTo>
                      <a:lnTo>
                        <a:pt x="379" y="356"/>
                      </a:lnTo>
                      <a:lnTo>
                        <a:pt x="329" y="243"/>
                      </a:lnTo>
                      <a:lnTo>
                        <a:pt x="258" y="176"/>
                      </a:lnTo>
                      <a:lnTo>
                        <a:pt x="290" y="70"/>
                      </a:lnTo>
                      <a:lnTo>
                        <a:pt x="260" y="58"/>
                      </a:lnTo>
                      <a:lnTo>
                        <a:pt x="236" y="0"/>
                      </a:lnTo>
                      <a:lnTo>
                        <a:pt x="151" y="4"/>
                      </a:lnTo>
                      <a:lnTo>
                        <a:pt x="109" y="41"/>
                      </a:lnTo>
                      <a:lnTo>
                        <a:pt x="93" y="139"/>
                      </a:lnTo>
                      <a:lnTo>
                        <a:pt x="0" y="19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6" name="Freeform 361"/>
                <p:cNvSpPr>
                  <a:spLocks/>
                </p:cNvSpPr>
                <p:nvPr/>
              </p:nvSpPr>
              <p:spPr bwMode="auto">
                <a:xfrm>
                  <a:off x="1820" y="2445"/>
                  <a:ext cx="127" cy="138"/>
                </a:xfrm>
                <a:custGeom>
                  <a:avLst/>
                  <a:gdLst>
                    <a:gd name="T0" fmla="*/ 0 w 446"/>
                    <a:gd name="T1" fmla="*/ 3 h 487"/>
                    <a:gd name="T2" fmla="*/ 0 w 446"/>
                    <a:gd name="T3" fmla="*/ 1 h 487"/>
                    <a:gd name="T4" fmla="*/ 1 w 446"/>
                    <a:gd name="T5" fmla="*/ 1 h 487"/>
                    <a:gd name="T6" fmla="*/ 2 w 446"/>
                    <a:gd name="T7" fmla="*/ 1 h 487"/>
                    <a:gd name="T8" fmla="*/ 3 w 446"/>
                    <a:gd name="T9" fmla="*/ 0 h 487"/>
                    <a:gd name="T10" fmla="*/ 5 w 446"/>
                    <a:gd name="T11" fmla="*/ 0 h 487"/>
                    <a:gd name="T12" fmla="*/ 6 w 446"/>
                    <a:gd name="T13" fmla="*/ 1 h 487"/>
                    <a:gd name="T14" fmla="*/ 6 w 446"/>
                    <a:gd name="T15" fmla="*/ 2 h 487"/>
                    <a:gd name="T16" fmla="*/ 5 w 446"/>
                    <a:gd name="T17" fmla="*/ 2 h 487"/>
                    <a:gd name="T18" fmla="*/ 5 w 446"/>
                    <a:gd name="T19" fmla="*/ 4 h 487"/>
                    <a:gd name="T20" fmla="*/ 7 w 446"/>
                    <a:gd name="T21" fmla="*/ 6 h 487"/>
                    <a:gd name="T22" fmla="*/ 8 w 446"/>
                    <a:gd name="T23" fmla="*/ 7 h 487"/>
                    <a:gd name="T24" fmla="*/ 8 w 446"/>
                    <a:gd name="T25" fmla="*/ 7 h 487"/>
                    <a:gd name="T26" fmla="*/ 10 w 446"/>
                    <a:gd name="T27" fmla="*/ 9 h 487"/>
                    <a:gd name="T28" fmla="*/ 9 w 446"/>
                    <a:gd name="T29" fmla="*/ 8 h 487"/>
                    <a:gd name="T30" fmla="*/ 9 w 446"/>
                    <a:gd name="T31" fmla="*/ 10 h 487"/>
                    <a:gd name="T32" fmla="*/ 8 w 446"/>
                    <a:gd name="T33" fmla="*/ 11 h 487"/>
                    <a:gd name="T34" fmla="*/ 8 w 446"/>
                    <a:gd name="T35" fmla="*/ 9 h 487"/>
                    <a:gd name="T36" fmla="*/ 4 w 446"/>
                    <a:gd name="T37" fmla="*/ 6 h 487"/>
                    <a:gd name="T38" fmla="*/ 3 w 446"/>
                    <a:gd name="T39" fmla="*/ 4 h 487"/>
                    <a:gd name="T40" fmla="*/ 2 w 446"/>
                    <a:gd name="T41" fmla="*/ 3 h 487"/>
                    <a:gd name="T42" fmla="*/ 1 w 446"/>
                    <a:gd name="T43" fmla="*/ 4 h 487"/>
                    <a:gd name="T44" fmla="*/ 0 w 446"/>
                    <a:gd name="T45" fmla="*/ 3 h 487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446"/>
                    <a:gd name="T70" fmla="*/ 0 h 487"/>
                    <a:gd name="T71" fmla="*/ 446 w 446"/>
                    <a:gd name="T72" fmla="*/ 487 h 487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446" h="487">
                      <a:moveTo>
                        <a:pt x="0" y="122"/>
                      </a:moveTo>
                      <a:lnTo>
                        <a:pt x="11" y="67"/>
                      </a:lnTo>
                      <a:lnTo>
                        <a:pt x="64" y="39"/>
                      </a:lnTo>
                      <a:lnTo>
                        <a:pt x="87" y="65"/>
                      </a:lnTo>
                      <a:lnTo>
                        <a:pt x="141" y="13"/>
                      </a:lnTo>
                      <a:lnTo>
                        <a:pt x="199" y="0"/>
                      </a:lnTo>
                      <a:lnTo>
                        <a:pt x="266" y="35"/>
                      </a:lnTo>
                      <a:lnTo>
                        <a:pt x="266" y="88"/>
                      </a:lnTo>
                      <a:lnTo>
                        <a:pt x="215" y="97"/>
                      </a:lnTo>
                      <a:lnTo>
                        <a:pt x="220" y="164"/>
                      </a:lnTo>
                      <a:lnTo>
                        <a:pt x="305" y="273"/>
                      </a:lnTo>
                      <a:lnTo>
                        <a:pt x="357" y="281"/>
                      </a:lnTo>
                      <a:lnTo>
                        <a:pt x="351" y="302"/>
                      </a:lnTo>
                      <a:lnTo>
                        <a:pt x="446" y="376"/>
                      </a:lnTo>
                      <a:lnTo>
                        <a:pt x="381" y="362"/>
                      </a:lnTo>
                      <a:lnTo>
                        <a:pt x="396" y="433"/>
                      </a:lnTo>
                      <a:lnTo>
                        <a:pt x="357" y="487"/>
                      </a:lnTo>
                      <a:lnTo>
                        <a:pt x="336" y="377"/>
                      </a:lnTo>
                      <a:lnTo>
                        <a:pt x="170" y="254"/>
                      </a:lnTo>
                      <a:lnTo>
                        <a:pt x="131" y="174"/>
                      </a:lnTo>
                      <a:lnTo>
                        <a:pt x="77" y="146"/>
                      </a:lnTo>
                      <a:lnTo>
                        <a:pt x="26" y="181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7" name="Freeform 362"/>
                <p:cNvSpPr>
                  <a:spLocks/>
                </p:cNvSpPr>
                <p:nvPr/>
              </p:nvSpPr>
              <p:spPr bwMode="auto">
                <a:xfrm>
                  <a:off x="1836" y="2534"/>
                  <a:ext cx="15" cy="34"/>
                </a:xfrm>
                <a:custGeom>
                  <a:avLst/>
                  <a:gdLst>
                    <a:gd name="T0" fmla="*/ 0 w 53"/>
                    <a:gd name="T1" fmla="*/ 0 h 119"/>
                    <a:gd name="T2" fmla="*/ 0 w 53"/>
                    <a:gd name="T3" fmla="*/ 3 h 119"/>
                    <a:gd name="T4" fmla="*/ 1 w 53"/>
                    <a:gd name="T5" fmla="*/ 3 h 119"/>
                    <a:gd name="T6" fmla="*/ 1 w 53"/>
                    <a:gd name="T7" fmla="*/ 1 h 119"/>
                    <a:gd name="T8" fmla="*/ 1 w 53"/>
                    <a:gd name="T9" fmla="*/ 0 h 119"/>
                    <a:gd name="T10" fmla="*/ 0 w 53"/>
                    <a:gd name="T11" fmla="*/ 0 h 119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3"/>
                    <a:gd name="T19" fmla="*/ 0 h 119"/>
                    <a:gd name="T20" fmla="*/ 53 w 53"/>
                    <a:gd name="T21" fmla="*/ 119 h 119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3" h="119">
                      <a:moveTo>
                        <a:pt x="0" y="19"/>
                      </a:moveTo>
                      <a:lnTo>
                        <a:pt x="8" y="111"/>
                      </a:lnTo>
                      <a:lnTo>
                        <a:pt x="34" y="119"/>
                      </a:lnTo>
                      <a:lnTo>
                        <a:pt x="53" y="47"/>
                      </a:lnTo>
                      <a:lnTo>
                        <a:pt x="35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8" name="Freeform 363"/>
                <p:cNvSpPr>
                  <a:spLocks/>
                </p:cNvSpPr>
                <p:nvPr/>
              </p:nvSpPr>
              <p:spPr bwMode="auto">
                <a:xfrm>
                  <a:off x="1883" y="2579"/>
                  <a:ext cx="33" cy="22"/>
                </a:xfrm>
                <a:custGeom>
                  <a:avLst/>
                  <a:gdLst>
                    <a:gd name="T0" fmla="*/ 0 w 115"/>
                    <a:gd name="T1" fmla="*/ 0 h 76"/>
                    <a:gd name="T2" fmla="*/ 2 w 115"/>
                    <a:gd name="T3" fmla="*/ 2 h 76"/>
                    <a:gd name="T4" fmla="*/ 3 w 115"/>
                    <a:gd name="T5" fmla="*/ 0 h 76"/>
                    <a:gd name="T6" fmla="*/ 0 w 115"/>
                    <a:gd name="T7" fmla="*/ 0 h 7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5"/>
                    <a:gd name="T13" fmla="*/ 0 h 76"/>
                    <a:gd name="T14" fmla="*/ 115 w 115"/>
                    <a:gd name="T15" fmla="*/ 76 h 7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5" h="76">
                      <a:moveTo>
                        <a:pt x="0" y="15"/>
                      </a:moveTo>
                      <a:lnTo>
                        <a:pt x="97" y="76"/>
                      </a:lnTo>
                      <a:lnTo>
                        <a:pt x="115" y="0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9" name="Freeform 364"/>
                <p:cNvSpPr>
                  <a:spLocks/>
                </p:cNvSpPr>
                <p:nvPr/>
              </p:nvSpPr>
              <p:spPr bwMode="auto">
                <a:xfrm>
                  <a:off x="3158" y="2643"/>
                  <a:ext cx="26" cy="35"/>
                </a:xfrm>
                <a:custGeom>
                  <a:avLst/>
                  <a:gdLst>
                    <a:gd name="T0" fmla="*/ 0 w 90"/>
                    <a:gd name="T1" fmla="*/ 1 h 124"/>
                    <a:gd name="T2" fmla="*/ 0 w 90"/>
                    <a:gd name="T3" fmla="*/ 1 h 124"/>
                    <a:gd name="T4" fmla="*/ 1 w 90"/>
                    <a:gd name="T5" fmla="*/ 1 h 124"/>
                    <a:gd name="T6" fmla="*/ 1 w 90"/>
                    <a:gd name="T7" fmla="*/ 1 h 124"/>
                    <a:gd name="T8" fmla="*/ 1 w 90"/>
                    <a:gd name="T9" fmla="*/ 3 h 124"/>
                    <a:gd name="T10" fmla="*/ 1 w 90"/>
                    <a:gd name="T11" fmla="*/ 3 h 124"/>
                    <a:gd name="T12" fmla="*/ 2 w 90"/>
                    <a:gd name="T13" fmla="*/ 1 h 124"/>
                    <a:gd name="T14" fmla="*/ 2 w 90"/>
                    <a:gd name="T15" fmla="*/ 0 h 124"/>
                    <a:gd name="T16" fmla="*/ 1 w 90"/>
                    <a:gd name="T17" fmla="*/ 0 h 124"/>
                    <a:gd name="T18" fmla="*/ 0 w 90"/>
                    <a:gd name="T19" fmla="*/ 1 h 124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90"/>
                    <a:gd name="T31" fmla="*/ 0 h 124"/>
                    <a:gd name="T32" fmla="*/ 90 w 90"/>
                    <a:gd name="T33" fmla="*/ 124 h 124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90" h="124">
                      <a:moveTo>
                        <a:pt x="0" y="32"/>
                      </a:moveTo>
                      <a:lnTo>
                        <a:pt x="4" y="64"/>
                      </a:lnTo>
                      <a:lnTo>
                        <a:pt x="25" y="32"/>
                      </a:lnTo>
                      <a:lnTo>
                        <a:pt x="35" y="51"/>
                      </a:lnTo>
                      <a:lnTo>
                        <a:pt x="24" y="124"/>
                      </a:lnTo>
                      <a:lnTo>
                        <a:pt x="64" y="121"/>
                      </a:lnTo>
                      <a:lnTo>
                        <a:pt x="90" y="48"/>
                      </a:lnTo>
                      <a:lnTo>
                        <a:pt x="77" y="5"/>
                      </a:lnTo>
                      <a:lnTo>
                        <a:pt x="36" y="0"/>
                      </a:ln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70" name="Freeform 365"/>
                <p:cNvSpPr>
                  <a:spLocks/>
                </p:cNvSpPr>
                <p:nvPr/>
              </p:nvSpPr>
              <p:spPr bwMode="auto">
                <a:xfrm>
                  <a:off x="3171" y="2533"/>
                  <a:ext cx="123" cy="115"/>
                </a:xfrm>
                <a:custGeom>
                  <a:avLst/>
                  <a:gdLst>
                    <a:gd name="T0" fmla="*/ 0 w 433"/>
                    <a:gd name="T1" fmla="*/ 9 h 403"/>
                    <a:gd name="T2" fmla="*/ 2 w 433"/>
                    <a:gd name="T3" fmla="*/ 7 h 403"/>
                    <a:gd name="T4" fmla="*/ 4 w 433"/>
                    <a:gd name="T5" fmla="*/ 7 h 403"/>
                    <a:gd name="T6" fmla="*/ 5 w 433"/>
                    <a:gd name="T7" fmla="*/ 5 h 403"/>
                    <a:gd name="T8" fmla="*/ 6 w 433"/>
                    <a:gd name="T9" fmla="*/ 5 h 403"/>
                    <a:gd name="T10" fmla="*/ 6 w 433"/>
                    <a:gd name="T11" fmla="*/ 5 h 403"/>
                    <a:gd name="T12" fmla="*/ 7 w 433"/>
                    <a:gd name="T13" fmla="*/ 5 h 403"/>
                    <a:gd name="T14" fmla="*/ 8 w 433"/>
                    <a:gd name="T15" fmla="*/ 3 h 403"/>
                    <a:gd name="T16" fmla="*/ 8 w 433"/>
                    <a:gd name="T17" fmla="*/ 1 h 403"/>
                    <a:gd name="T18" fmla="*/ 9 w 433"/>
                    <a:gd name="T19" fmla="*/ 1 h 403"/>
                    <a:gd name="T20" fmla="*/ 9 w 433"/>
                    <a:gd name="T21" fmla="*/ 0 h 403"/>
                    <a:gd name="T22" fmla="*/ 9 w 433"/>
                    <a:gd name="T23" fmla="*/ 0 h 403"/>
                    <a:gd name="T24" fmla="*/ 10 w 433"/>
                    <a:gd name="T25" fmla="*/ 2 h 403"/>
                    <a:gd name="T26" fmla="*/ 9 w 433"/>
                    <a:gd name="T27" fmla="*/ 4 h 403"/>
                    <a:gd name="T28" fmla="*/ 9 w 433"/>
                    <a:gd name="T29" fmla="*/ 5 h 403"/>
                    <a:gd name="T30" fmla="*/ 9 w 433"/>
                    <a:gd name="T31" fmla="*/ 7 h 403"/>
                    <a:gd name="T32" fmla="*/ 8 w 433"/>
                    <a:gd name="T33" fmla="*/ 8 h 403"/>
                    <a:gd name="T34" fmla="*/ 8 w 433"/>
                    <a:gd name="T35" fmla="*/ 7 h 403"/>
                    <a:gd name="T36" fmla="*/ 7 w 433"/>
                    <a:gd name="T37" fmla="*/ 8 h 403"/>
                    <a:gd name="T38" fmla="*/ 5 w 433"/>
                    <a:gd name="T39" fmla="*/ 8 h 403"/>
                    <a:gd name="T40" fmla="*/ 5 w 433"/>
                    <a:gd name="T41" fmla="*/ 9 h 403"/>
                    <a:gd name="T42" fmla="*/ 4 w 433"/>
                    <a:gd name="T43" fmla="*/ 9 h 403"/>
                    <a:gd name="T44" fmla="*/ 4 w 433"/>
                    <a:gd name="T45" fmla="*/ 8 h 403"/>
                    <a:gd name="T46" fmla="*/ 0 w 433"/>
                    <a:gd name="T47" fmla="*/ 9 h 403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w 433"/>
                    <a:gd name="T73" fmla="*/ 0 h 403"/>
                    <a:gd name="T74" fmla="*/ 433 w 433"/>
                    <a:gd name="T75" fmla="*/ 403 h 403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T72" t="T73" r="T74" b="T75"/>
                  <a:pathLst>
                    <a:path w="433" h="403">
                      <a:moveTo>
                        <a:pt x="0" y="378"/>
                      </a:moveTo>
                      <a:lnTo>
                        <a:pt x="80" y="305"/>
                      </a:lnTo>
                      <a:lnTo>
                        <a:pt x="188" y="305"/>
                      </a:lnTo>
                      <a:lnTo>
                        <a:pt x="232" y="212"/>
                      </a:lnTo>
                      <a:lnTo>
                        <a:pt x="250" y="204"/>
                      </a:lnTo>
                      <a:lnTo>
                        <a:pt x="252" y="239"/>
                      </a:lnTo>
                      <a:lnTo>
                        <a:pt x="299" y="204"/>
                      </a:lnTo>
                      <a:lnTo>
                        <a:pt x="343" y="138"/>
                      </a:lnTo>
                      <a:lnTo>
                        <a:pt x="360" y="21"/>
                      </a:lnTo>
                      <a:lnTo>
                        <a:pt x="394" y="25"/>
                      </a:lnTo>
                      <a:lnTo>
                        <a:pt x="385" y="0"/>
                      </a:lnTo>
                      <a:lnTo>
                        <a:pt x="406" y="1"/>
                      </a:lnTo>
                      <a:lnTo>
                        <a:pt x="433" y="97"/>
                      </a:lnTo>
                      <a:lnTo>
                        <a:pt x="394" y="166"/>
                      </a:lnTo>
                      <a:lnTo>
                        <a:pt x="394" y="227"/>
                      </a:lnTo>
                      <a:lnTo>
                        <a:pt x="367" y="319"/>
                      </a:lnTo>
                      <a:lnTo>
                        <a:pt x="346" y="332"/>
                      </a:lnTo>
                      <a:lnTo>
                        <a:pt x="345" y="297"/>
                      </a:lnTo>
                      <a:lnTo>
                        <a:pt x="284" y="347"/>
                      </a:lnTo>
                      <a:lnTo>
                        <a:pt x="232" y="327"/>
                      </a:lnTo>
                      <a:lnTo>
                        <a:pt x="235" y="368"/>
                      </a:lnTo>
                      <a:lnTo>
                        <a:pt x="188" y="403"/>
                      </a:lnTo>
                      <a:lnTo>
                        <a:pt x="177" y="345"/>
                      </a:lnTo>
                      <a:lnTo>
                        <a:pt x="0" y="37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71" name="Freeform 366"/>
                <p:cNvSpPr>
                  <a:spLocks/>
                </p:cNvSpPr>
                <p:nvPr/>
              </p:nvSpPr>
              <p:spPr bwMode="auto">
                <a:xfrm>
                  <a:off x="3185" y="2638"/>
                  <a:ext cx="26" cy="21"/>
                </a:xfrm>
                <a:custGeom>
                  <a:avLst/>
                  <a:gdLst>
                    <a:gd name="T0" fmla="*/ 0 w 88"/>
                    <a:gd name="T1" fmla="*/ 1 h 73"/>
                    <a:gd name="T2" fmla="*/ 1 w 88"/>
                    <a:gd name="T3" fmla="*/ 2 h 73"/>
                    <a:gd name="T4" fmla="*/ 2 w 88"/>
                    <a:gd name="T5" fmla="*/ 1 h 73"/>
                    <a:gd name="T6" fmla="*/ 2 w 88"/>
                    <a:gd name="T7" fmla="*/ 0 h 73"/>
                    <a:gd name="T8" fmla="*/ 0 w 88"/>
                    <a:gd name="T9" fmla="*/ 1 h 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8"/>
                    <a:gd name="T16" fmla="*/ 0 h 73"/>
                    <a:gd name="T17" fmla="*/ 88 w 88"/>
                    <a:gd name="T18" fmla="*/ 73 h 7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8" h="73">
                      <a:moveTo>
                        <a:pt x="0" y="37"/>
                      </a:moveTo>
                      <a:lnTo>
                        <a:pt x="33" y="73"/>
                      </a:lnTo>
                      <a:lnTo>
                        <a:pt x="83" y="46"/>
                      </a:lnTo>
                      <a:lnTo>
                        <a:pt x="88" y="0"/>
                      </a:ln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72" name="Freeform 367"/>
                <p:cNvSpPr>
                  <a:spLocks/>
                </p:cNvSpPr>
                <p:nvPr/>
              </p:nvSpPr>
              <p:spPr bwMode="auto">
                <a:xfrm>
                  <a:off x="3269" y="2472"/>
                  <a:ext cx="64" cy="61"/>
                </a:xfrm>
                <a:custGeom>
                  <a:avLst/>
                  <a:gdLst>
                    <a:gd name="T0" fmla="*/ 0 w 226"/>
                    <a:gd name="T1" fmla="*/ 4 h 214"/>
                    <a:gd name="T2" fmla="*/ 0 w 226"/>
                    <a:gd name="T3" fmla="*/ 5 h 214"/>
                    <a:gd name="T4" fmla="*/ 1 w 226"/>
                    <a:gd name="T5" fmla="*/ 5 h 214"/>
                    <a:gd name="T6" fmla="*/ 1 w 226"/>
                    <a:gd name="T7" fmla="*/ 4 h 214"/>
                    <a:gd name="T8" fmla="*/ 3 w 226"/>
                    <a:gd name="T9" fmla="*/ 4 h 214"/>
                    <a:gd name="T10" fmla="*/ 3 w 226"/>
                    <a:gd name="T11" fmla="*/ 3 h 214"/>
                    <a:gd name="T12" fmla="*/ 5 w 226"/>
                    <a:gd name="T13" fmla="*/ 3 h 214"/>
                    <a:gd name="T14" fmla="*/ 5 w 226"/>
                    <a:gd name="T15" fmla="*/ 2 h 214"/>
                    <a:gd name="T16" fmla="*/ 5 w 226"/>
                    <a:gd name="T17" fmla="*/ 1 h 214"/>
                    <a:gd name="T18" fmla="*/ 3 w 226"/>
                    <a:gd name="T19" fmla="*/ 1 h 214"/>
                    <a:gd name="T20" fmla="*/ 2 w 226"/>
                    <a:gd name="T21" fmla="*/ 0 h 214"/>
                    <a:gd name="T22" fmla="*/ 1 w 226"/>
                    <a:gd name="T23" fmla="*/ 3 h 214"/>
                    <a:gd name="T24" fmla="*/ 1 w 226"/>
                    <a:gd name="T25" fmla="*/ 3 h 214"/>
                    <a:gd name="T26" fmla="*/ 0 w 226"/>
                    <a:gd name="T27" fmla="*/ 4 h 214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226"/>
                    <a:gd name="T43" fmla="*/ 0 h 214"/>
                    <a:gd name="T44" fmla="*/ 226 w 226"/>
                    <a:gd name="T45" fmla="*/ 214 h 214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226" h="214">
                      <a:moveTo>
                        <a:pt x="0" y="153"/>
                      </a:moveTo>
                      <a:lnTo>
                        <a:pt x="10" y="214"/>
                      </a:lnTo>
                      <a:lnTo>
                        <a:pt x="51" y="192"/>
                      </a:lnTo>
                      <a:lnTo>
                        <a:pt x="23" y="155"/>
                      </a:lnTo>
                      <a:lnTo>
                        <a:pt x="133" y="188"/>
                      </a:lnTo>
                      <a:lnTo>
                        <a:pt x="157" y="138"/>
                      </a:lnTo>
                      <a:lnTo>
                        <a:pt x="226" y="120"/>
                      </a:lnTo>
                      <a:lnTo>
                        <a:pt x="202" y="86"/>
                      </a:lnTo>
                      <a:lnTo>
                        <a:pt x="211" y="58"/>
                      </a:lnTo>
                      <a:lnTo>
                        <a:pt x="150" y="62"/>
                      </a:lnTo>
                      <a:lnTo>
                        <a:pt x="80" y="0"/>
                      </a:lnTo>
                      <a:lnTo>
                        <a:pt x="54" y="122"/>
                      </a:lnTo>
                      <a:lnTo>
                        <a:pt x="22" y="115"/>
                      </a:lnTo>
                      <a:lnTo>
                        <a:pt x="0" y="153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73" name="Freeform 368"/>
                <p:cNvSpPr>
                  <a:spLocks/>
                </p:cNvSpPr>
                <p:nvPr/>
              </p:nvSpPr>
              <p:spPr bwMode="auto">
                <a:xfrm>
                  <a:off x="3101" y="2512"/>
                  <a:ext cx="68" cy="76"/>
                </a:xfrm>
                <a:custGeom>
                  <a:avLst/>
                  <a:gdLst>
                    <a:gd name="T0" fmla="*/ 0 w 240"/>
                    <a:gd name="T1" fmla="*/ 3 h 268"/>
                    <a:gd name="T2" fmla="*/ 1 w 240"/>
                    <a:gd name="T3" fmla="*/ 4 h 268"/>
                    <a:gd name="T4" fmla="*/ 0 w 240"/>
                    <a:gd name="T5" fmla="*/ 6 h 268"/>
                    <a:gd name="T6" fmla="*/ 2 w 240"/>
                    <a:gd name="T7" fmla="*/ 6 h 268"/>
                    <a:gd name="T8" fmla="*/ 3 w 240"/>
                    <a:gd name="T9" fmla="*/ 5 h 268"/>
                    <a:gd name="T10" fmla="*/ 3 w 240"/>
                    <a:gd name="T11" fmla="*/ 4 h 268"/>
                    <a:gd name="T12" fmla="*/ 5 w 240"/>
                    <a:gd name="T13" fmla="*/ 2 h 268"/>
                    <a:gd name="T14" fmla="*/ 5 w 240"/>
                    <a:gd name="T15" fmla="*/ 1 h 268"/>
                    <a:gd name="T16" fmla="*/ 5 w 240"/>
                    <a:gd name="T17" fmla="*/ 0 h 268"/>
                    <a:gd name="T18" fmla="*/ 5 w 240"/>
                    <a:gd name="T19" fmla="*/ 0 h 268"/>
                    <a:gd name="T20" fmla="*/ 3 w 240"/>
                    <a:gd name="T21" fmla="*/ 1 h 268"/>
                    <a:gd name="T22" fmla="*/ 3 w 240"/>
                    <a:gd name="T23" fmla="*/ 2 h 268"/>
                    <a:gd name="T24" fmla="*/ 2 w 240"/>
                    <a:gd name="T25" fmla="*/ 1 h 268"/>
                    <a:gd name="T26" fmla="*/ 0 w 240"/>
                    <a:gd name="T27" fmla="*/ 3 h 26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240"/>
                    <a:gd name="T43" fmla="*/ 0 h 268"/>
                    <a:gd name="T44" fmla="*/ 240 w 240"/>
                    <a:gd name="T45" fmla="*/ 268 h 268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240" h="268">
                      <a:moveTo>
                        <a:pt x="0" y="151"/>
                      </a:moveTo>
                      <a:lnTo>
                        <a:pt x="43" y="173"/>
                      </a:lnTo>
                      <a:lnTo>
                        <a:pt x="15" y="251"/>
                      </a:lnTo>
                      <a:lnTo>
                        <a:pt x="84" y="268"/>
                      </a:lnTo>
                      <a:lnTo>
                        <a:pt x="155" y="223"/>
                      </a:lnTo>
                      <a:lnTo>
                        <a:pt x="122" y="159"/>
                      </a:lnTo>
                      <a:lnTo>
                        <a:pt x="202" y="101"/>
                      </a:lnTo>
                      <a:lnTo>
                        <a:pt x="240" y="24"/>
                      </a:lnTo>
                      <a:lnTo>
                        <a:pt x="237" y="13"/>
                      </a:lnTo>
                      <a:lnTo>
                        <a:pt x="223" y="0"/>
                      </a:lnTo>
                      <a:lnTo>
                        <a:pt x="147" y="50"/>
                      </a:lnTo>
                      <a:lnTo>
                        <a:pt x="147" y="77"/>
                      </a:lnTo>
                      <a:lnTo>
                        <a:pt x="94" y="68"/>
                      </a:lnTo>
                      <a:lnTo>
                        <a:pt x="0" y="151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74" name="Freeform 369"/>
                <p:cNvSpPr>
                  <a:spLocks/>
                </p:cNvSpPr>
                <p:nvPr/>
              </p:nvSpPr>
              <p:spPr bwMode="auto">
                <a:xfrm>
                  <a:off x="3121" y="2575"/>
                  <a:ext cx="36" cy="61"/>
                </a:xfrm>
                <a:custGeom>
                  <a:avLst/>
                  <a:gdLst>
                    <a:gd name="T0" fmla="*/ 0 w 128"/>
                    <a:gd name="T1" fmla="*/ 5 h 212"/>
                    <a:gd name="T2" fmla="*/ 0 w 128"/>
                    <a:gd name="T3" fmla="*/ 1 h 212"/>
                    <a:gd name="T4" fmla="*/ 2 w 128"/>
                    <a:gd name="T5" fmla="*/ 0 h 212"/>
                    <a:gd name="T6" fmla="*/ 3 w 128"/>
                    <a:gd name="T7" fmla="*/ 3 h 212"/>
                    <a:gd name="T8" fmla="*/ 2 w 128"/>
                    <a:gd name="T9" fmla="*/ 5 h 212"/>
                    <a:gd name="T10" fmla="*/ 0 w 128"/>
                    <a:gd name="T11" fmla="*/ 5 h 21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28"/>
                    <a:gd name="T19" fmla="*/ 0 h 212"/>
                    <a:gd name="T20" fmla="*/ 128 w 128"/>
                    <a:gd name="T21" fmla="*/ 212 h 212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28" h="212">
                      <a:moveTo>
                        <a:pt x="0" y="212"/>
                      </a:moveTo>
                      <a:lnTo>
                        <a:pt x="13" y="45"/>
                      </a:lnTo>
                      <a:lnTo>
                        <a:pt x="84" y="0"/>
                      </a:lnTo>
                      <a:lnTo>
                        <a:pt x="128" y="129"/>
                      </a:lnTo>
                      <a:lnTo>
                        <a:pt x="82" y="189"/>
                      </a:lnTo>
                      <a:lnTo>
                        <a:pt x="0" y="212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75" name="Freeform 370"/>
                <p:cNvSpPr>
                  <a:spLocks/>
                </p:cNvSpPr>
                <p:nvPr/>
              </p:nvSpPr>
              <p:spPr bwMode="auto">
                <a:xfrm>
                  <a:off x="2838" y="2797"/>
                  <a:ext cx="78" cy="105"/>
                </a:xfrm>
                <a:custGeom>
                  <a:avLst/>
                  <a:gdLst>
                    <a:gd name="T0" fmla="*/ 0 w 274"/>
                    <a:gd name="T1" fmla="*/ 2 h 369"/>
                    <a:gd name="T2" fmla="*/ 1 w 274"/>
                    <a:gd name="T3" fmla="*/ 3 h 369"/>
                    <a:gd name="T4" fmla="*/ 1 w 274"/>
                    <a:gd name="T5" fmla="*/ 5 h 369"/>
                    <a:gd name="T6" fmla="*/ 3 w 274"/>
                    <a:gd name="T7" fmla="*/ 4 h 369"/>
                    <a:gd name="T8" fmla="*/ 4 w 274"/>
                    <a:gd name="T9" fmla="*/ 5 h 369"/>
                    <a:gd name="T10" fmla="*/ 5 w 274"/>
                    <a:gd name="T11" fmla="*/ 7 h 369"/>
                    <a:gd name="T12" fmla="*/ 4 w 274"/>
                    <a:gd name="T13" fmla="*/ 9 h 369"/>
                    <a:gd name="T14" fmla="*/ 6 w 274"/>
                    <a:gd name="T15" fmla="*/ 8 h 369"/>
                    <a:gd name="T16" fmla="*/ 5 w 274"/>
                    <a:gd name="T17" fmla="*/ 5 h 369"/>
                    <a:gd name="T18" fmla="*/ 3 w 274"/>
                    <a:gd name="T19" fmla="*/ 3 h 369"/>
                    <a:gd name="T20" fmla="*/ 4 w 274"/>
                    <a:gd name="T21" fmla="*/ 2 h 369"/>
                    <a:gd name="T22" fmla="*/ 3 w 274"/>
                    <a:gd name="T23" fmla="*/ 1 h 369"/>
                    <a:gd name="T24" fmla="*/ 2 w 274"/>
                    <a:gd name="T25" fmla="*/ 0 h 369"/>
                    <a:gd name="T26" fmla="*/ 1 w 274"/>
                    <a:gd name="T27" fmla="*/ 0 h 369"/>
                    <a:gd name="T28" fmla="*/ 1 w 274"/>
                    <a:gd name="T29" fmla="*/ 1 h 369"/>
                    <a:gd name="T30" fmla="*/ 1 w 274"/>
                    <a:gd name="T31" fmla="*/ 1 h 369"/>
                    <a:gd name="T32" fmla="*/ 0 w 274"/>
                    <a:gd name="T33" fmla="*/ 2 h 369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274"/>
                    <a:gd name="T52" fmla="*/ 0 h 369"/>
                    <a:gd name="T53" fmla="*/ 274 w 274"/>
                    <a:gd name="T54" fmla="*/ 369 h 369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274" h="369">
                      <a:moveTo>
                        <a:pt x="0" y="79"/>
                      </a:moveTo>
                      <a:lnTo>
                        <a:pt x="36" y="132"/>
                      </a:lnTo>
                      <a:lnTo>
                        <a:pt x="25" y="223"/>
                      </a:lnTo>
                      <a:lnTo>
                        <a:pt x="123" y="184"/>
                      </a:lnTo>
                      <a:lnTo>
                        <a:pt x="160" y="223"/>
                      </a:lnTo>
                      <a:lnTo>
                        <a:pt x="198" y="313"/>
                      </a:lnTo>
                      <a:lnTo>
                        <a:pt x="188" y="369"/>
                      </a:lnTo>
                      <a:lnTo>
                        <a:pt x="274" y="353"/>
                      </a:lnTo>
                      <a:lnTo>
                        <a:pt x="231" y="234"/>
                      </a:lnTo>
                      <a:lnTo>
                        <a:pt x="138" y="147"/>
                      </a:lnTo>
                      <a:lnTo>
                        <a:pt x="165" y="94"/>
                      </a:lnTo>
                      <a:lnTo>
                        <a:pt x="112" y="67"/>
                      </a:lnTo>
                      <a:lnTo>
                        <a:pt x="73" y="0"/>
                      </a:lnTo>
                      <a:lnTo>
                        <a:pt x="50" y="1"/>
                      </a:lnTo>
                      <a:lnTo>
                        <a:pt x="52" y="48"/>
                      </a:lnTo>
                      <a:lnTo>
                        <a:pt x="36" y="36"/>
                      </a:lnTo>
                      <a:lnTo>
                        <a:pt x="0" y="79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76" name="Freeform 371"/>
                <p:cNvSpPr>
                  <a:spLocks/>
                </p:cNvSpPr>
                <p:nvPr/>
              </p:nvSpPr>
              <p:spPr bwMode="auto">
                <a:xfrm>
                  <a:off x="1810" y="2395"/>
                  <a:ext cx="5" cy="11"/>
                </a:xfrm>
                <a:custGeom>
                  <a:avLst/>
                  <a:gdLst>
                    <a:gd name="T0" fmla="*/ 0 w 18"/>
                    <a:gd name="T1" fmla="*/ 1 h 38"/>
                    <a:gd name="T2" fmla="*/ 0 w 18"/>
                    <a:gd name="T3" fmla="*/ 0 h 38"/>
                    <a:gd name="T4" fmla="*/ 0 w 18"/>
                    <a:gd name="T5" fmla="*/ 1 h 38"/>
                    <a:gd name="T6" fmla="*/ 0 w 18"/>
                    <a:gd name="T7" fmla="*/ 1 h 3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8"/>
                    <a:gd name="T13" fmla="*/ 0 h 38"/>
                    <a:gd name="T14" fmla="*/ 18 w 18"/>
                    <a:gd name="T15" fmla="*/ 38 h 3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8" h="38">
                      <a:moveTo>
                        <a:pt x="0" y="30"/>
                      </a:moveTo>
                      <a:lnTo>
                        <a:pt x="13" y="0"/>
                      </a:lnTo>
                      <a:lnTo>
                        <a:pt x="18" y="38"/>
                      </a:lnTo>
                      <a:lnTo>
                        <a:pt x="0" y="3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77" name="Freeform 372"/>
                <p:cNvSpPr>
                  <a:spLocks/>
                </p:cNvSpPr>
                <p:nvPr/>
              </p:nvSpPr>
              <p:spPr bwMode="auto">
                <a:xfrm>
                  <a:off x="2838" y="3002"/>
                  <a:ext cx="41" cy="63"/>
                </a:xfrm>
                <a:custGeom>
                  <a:avLst/>
                  <a:gdLst>
                    <a:gd name="T0" fmla="*/ 0 w 142"/>
                    <a:gd name="T1" fmla="*/ 0 h 221"/>
                    <a:gd name="T2" fmla="*/ 1 w 142"/>
                    <a:gd name="T3" fmla="*/ 0 h 221"/>
                    <a:gd name="T4" fmla="*/ 1 w 142"/>
                    <a:gd name="T5" fmla="*/ 1 h 221"/>
                    <a:gd name="T6" fmla="*/ 2 w 142"/>
                    <a:gd name="T7" fmla="*/ 0 h 221"/>
                    <a:gd name="T8" fmla="*/ 3 w 142"/>
                    <a:gd name="T9" fmla="*/ 1 h 221"/>
                    <a:gd name="T10" fmla="*/ 3 w 142"/>
                    <a:gd name="T11" fmla="*/ 5 h 221"/>
                    <a:gd name="T12" fmla="*/ 3 w 142"/>
                    <a:gd name="T13" fmla="*/ 5 h 221"/>
                    <a:gd name="T14" fmla="*/ 1 w 142"/>
                    <a:gd name="T15" fmla="*/ 4 h 221"/>
                    <a:gd name="T16" fmla="*/ 0 w 142"/>
                    <a:gd name="T17" fmla="*/ 0 h 22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42"/>
                    <a:gd name="T28" fmla="*/ 0 h 221"/>
                    <a:gd name="T29" fmla="*/ 142 w 142"/>
                    <a:gd name="T30" fmla="*/ 221 h 221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42" h="221">
                      <a:moveTo>
                        <a:pt x="0" y="0"/>
                      </a:moveTo>
                      <a:lnTo>
                        <a:pt x="29" y="0"/>
                      </a:lnTo>
                      <a:lnTo>
                        <a:pt x="38" y="41"/>
                      </a:lnTo>
                      <a:lnTo>
                        <a:pt x="73" y="15"/>
                      </a:lnTo>
                      <a:lnTo>
                        <a:pt x="122" y="65"/>
                      </a:lnTo>
                      <a:lnTo>
                        <a:pt x="142" y="221"/>
                      </a:lnTo>
                      <a:lnTo>
                        <a:pt x="141" y="221"/>
                      </a:lnTo>
                      <a:lnTo>
                        <a:pt x="42" y="15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78" name="Freeform 373"/>
                <p:cNvSpPr>
                  <a:spLocks/>
                </p:cNvSpPr>
                <p:nvPr/>
              </p:nvSpPr>
              <p:spPr bwMode="auto">
                <a:xfrm>
                  <a:off x="2941" y="2996"/>
                  <a:ext cx="103" cy="76"/>
                </a:xfrm>
                <a:custGeom>
                  <a:avLst/>
                  <a:gdLst>
                    <a:gd name="T0" fmla="*/ 0 w 362"/>
                    <a:gd name="T1" fmla="*/ 6 h 264"/>
                    <a:gd name="T2" fmla="*/ 1 w 362"/>
                    <a:gd name="T3" fmla="*/ 6 h 264"/>
                    <a:gd name="T4" fmla="*/ 3 w 362"/>
                    <a:gd name="T5" fmla="*/ 6 h 264"/>
                    <a:gd name="T6" fmla="*/ 4 w 362"/>
                    <a:gd name="T7" fmla="*/ 6 h 264"/>
                    <a:gd name="T8" fmla="*/ 5 w 362"/>
                    <a:gd name="T9" fmla="*/ 3 h 264"/>
                    <a:gd name="T10" fmla="*/ 7 w 362"/>
                    <a:gd name="T11" fmla="*/ 3 h 264"/>
                    <a:gd name="T12" fmla="*/ 8 w 362"/>
                    <a:gd name="T13" fmla="*/ 2 h 264"/>
                    <a:gd name="T14" fmla="*/ 7 w 362"/>
                    <a:gd name="T15" fmla="*/ 1 h 264"/>
                    <a:gd name="T16" fmla="*/ 7 w 362"/>
                    <a:gd name="T17" fmla="*/ 0 h 264"/>
                    <a:gd name="T18" fmla="*/ 5 w 362"/>
                    <a:gd name="T19" fmla="*/ 2 h 264"/>
                    <a:gd name="T20" fmla="*/ 4 w 362"/>
                    <a:gd name="T21" fmla="*/ 3 h 264"/>
                    <a:gd name="T22" fmla="*/ 4 w 362"/>
                    <a:gd name="T23" fmla="*/ 3 h 264"/>
                    <a:gd name="T24" fmla="*/ 3 w 362"/>
                    <a:gd name="T25" fmla="*/ 4 h 264"/>
                    <a:gd name="T26" fmla="*/ 2 w 362"/>
                    <a:gd name="T27" fmla="*/ 4 h 264"/>
                    <a:gd name="T28" fmla="*/ 1 w 362"/>
                    <a:gd name="T29" fmla="*/ 6 h 264"/>
                    <a:gd name="T30" fmla="*/ 0 w 362"/>
                    <a:gd name="T31" fmla="*/ 6 h 264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362"/>
                    <a:gd name="T49" fmla="*/ 0 h 264"/>
                    <a:gd name="T50" fmla="*/ 362 w 362"/>
                    <a:gd name="T51" fmla="*/ 264 h 264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362" h="264">
                      <a:moveTo>
                        <a:pt x="0" y="235"/>
                      </a:moveTo>
                      <a:lnTo>
                        <a:pt x="33" y="264"/>
                      </a:lnTo>
                      <a:lnTo>
                        <a:pt x="143" y="253"/>
                      </a:lnTo>
                      <a:lnTo>
                        <a:pt x="182" y="238"/>
                      </a:lnTo>
                      <a:lnTo>
                        <a:pt x="234" y="115"/>
                      </a:lnTo>
                      <a:lnTo>
                        <a:pt x="299" y="120"/>
                      </a:lnTo>
                      <a:lnTo>
                        <a:pt x="362" y="78"/>
                      </a:lnTo>
                      <a:lnTo>
                        <a:pt x="304" y="45"/>
                      </a:lnTo>
                      <a:lnTo>
                        <a:pt x="284" y="0"/>
                      </a:lnTo>
                      <a:lnTo>
                        <a:pt x="210" y="82"/>
                      </a:lnTo>
                      <a:lnTo>
                        <a:pt x="185" y="128"/>
                      </a:lnTo>
                      <a:lnTo>
                        <a:pt x="163" y="103"/>
                      </a:lnTo>
                      <a:lnTo>
                        <a:pt x="120" y="168"/>
                      </a:lnTo>
                      <a:lnTo>
                        <a:pt x="70" y="177"/>
                      </a:lnTo>
                      <a:lnTo>
                        <a:pt x="56" y="238"/>
                      </a:lnTo>
                      <a:lnTo>
                        <a:pt x="0" y="23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79" name="Freeform 374"/>
                <p:cNvSpPr>
                  <a:spLocks/>
                </p:cNvSpPr>
                <p:nvPr/>
              </p:nvSpPr>
              <p:spPr bwMode="auto">
                <a:xfrm>
                  <a:off x="2702" y="2363"/>
                  <a:ext cx="345" cy="167"/>
                </a:xfrm>
                <a:custGeom>
                  <a:avLst/>
                  <a:gdLst>
                    <a:gd name="T0" fmla="*/ 0 w 1209"/>
                    <a:gd name="T1" fmla="*/ 4 h 587"/>
                    <a:gd name="T2" fmla="*/ 1 w 1209"/>
                    <a:gd name="T3" fmla="*/ 6 h 587"/>
                    <a:gd name="T4" fmla="*/ 2 w 1209"/>
                    <a:gd name="T5" fmla="*/ 6 h 587"/>
                    <a:gd name="T6" fmla="*/ 3 w 1209"/>
                    <a:gd name="T7" fmla="*/ 9 h 587"/>
                    <a:gd name="T8" fmla="*/ 7 w 1209"/>
                    <a:gd name="T9" fmla="*/ 10 h 587"/>
                    <a:gd name="T10" fmla="*/ 8 w 1209"/>
                    <a:gd name="T11" fmla="*/ 12 h 587"/>
                    <a:gd name="T12" fmla="*/ 11 w 1209"/>
                    <a:gd name="T13" fmla="*/ 12 h 587"/>
                    <a:gd name="T14" fmla="*/ 15 w 1209"/>
                    <a:gd name="T15" fmla="*/ 14 h 587"/>
                    <a:gd name="T16" fmla="*/ 20 w 1209"/>
                    <a:gd name="T17" fmla="*/ 12 h 587"/>
                    <a:gd name="T18" fmla="*/ 21 w 1209"/>
                    <a:gd name="T19" fmla="*/ 11 h 587"/>
                    <a:gd name="T20" fmla="*/ 21 w 1209"/>
                    <a:gd name="T21" fmla="*/ 9 h 587"/>
                    <a:gd name="T22" fmla="*/ 23 w 1209"/>
                    <a:gd name="T23" fmla="*/ 10 h 587"/>
                    <a:gd name="T24" fmla="*/ 26 w 1209"/>
                    <a:gd name="T25" fmla="*/ 7 h 587"/>
                    <a:gd name="T26" fmla="*/ 28 w 1209"/>
                    <a:gd name="T27" fmla="*/ 7 h 587"/>
                    <a:gd name="T28" fmla="*/ 27 w 1209"/>
                    <a:gd name="T29" fmla="*/ 5 h 587"/>
                    <a:gd name="T30" fmla="*/ 25 w 1209"/>
                    <a:gd name="T31" fmla="*/ 6 h 587"/>
                    <a:gd name="T32" fmla="*/ 25 w 1209"/>
                    <a:gd name="T33" fmla="*/ 4 h 587"/>
                    <a:gd name="T34" fmla="*/ 25 w 1209"/>
                    <a:gd name="T35" fmla="*/ 3 h 587"/>
                    <a:gd name="T36" fmla="*/ 24 w 1209"/>
                    <a:gd name="T37" fmla="*/ 3 h 587"/>
                    <a:gd name="T38" fmla="*/ 19 w 1209"/>
                    <a:gd name="T39" fmla="*/ 4 h 587"/>
                    <a:gd name="T40" fmla="*/ 16 w 1209"/>
                    <a:gd name="T41" fmla="*/ 2 h 587"/>
                    <a:gd name="T42" fmla="*/ 13 w 1209"/>
                    <a:gd name="T43" fmla="*/ 2 h 587"/>
                    <a:gd name="T44" fmla="*/ 13 w 1209"/>
                    <a:gd name="T45" fmla="*/ 1 h 587"/>
                    <a:gd name="T46" fmla="*/ 10 w 1209"/>
                    <a:gd name="T47" fmla="*/ 0 h 587"/>
                    <a:gd name="T48" fmla="*/ 9 w 1209"/>
                    <a:gd name="T49" fmla="*/ 1 h 587"/>
                    <a:gd name="T50" fmla="*/ 9 w 1209"/>
                    <a:gd name="T51" fmla="*/ 3 h 587"/>
                    <a:gd name="T52" fmla="*/ 4 w 1209"/>
                    <a:gd name="T53" fmla="*/ 2 h 587"/>
                    <a:gd name="T54" fmla="*/ 0 w 1209"/>
                    <a:gd name="T55" fmla="*/ 4 h 587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w 1209"/>
                    <a:gd name="T85" fmla="*/ 0 h 587"/>
                    <a:gd name="T86" fmla="*/ 1209 w 1209"/>
                    <a:gd name="T87" fmla="*/ 587 h 587"/>
                  </a:gdLst>
                  <a:ahLst/>
                  <a:cxnLst>
                    <a:cxn ang="T56">
                      <a:pos x="T0" y="T1"/>
                    </a:cxn>
                    <a:cxn ang="T57">
                      <a:pos x="T2" y="T3"/>
                    </a:cxn>
                    <a:cxn ang="T58">
                      <a:pos x="T4" y="T5"/>
                    </a:cxn>
                    <a:cxn ang="T59">
                      <a:pos x="T6" y="T7"/>
                    </a:cxn>
                    <a:cxn ang="T60">
                      <a:pos x="T8" y="T9"/>
                    </a:cxn>
                    <a:cxn ang="T61">
                      <a:pos x="T10" y="T11"/>
                    </a:cxn>
                    <a:cxn ang="T62">
                      <a:pos x="T12" y="T13"/>
                    </a:cxn>
                    <a:cxn ang="T63">
                      <a:pos x="T14" y="T15"/>
                    </a:cxn>
                    <a:cxn ang="T64">
                      <a:pos x="T16" y="T17"/>
                    </a:cxn>
                    <a:cxn ang="T65">
                      <a:pos x="T18" y="T19"/>
                    </a:cxn>
                    <a:cxn ang="T66">
                      <a:pos x="T20" y="T21"/>
                    </a:cxn>
                    <a:cxn ang="T67">
                      <a:pos x="T22" y="T23"/>
                    </a:cxn>
                    <a:cxn ang="T68">
                      <a:pos x="T24" y="T25"/>
                    </a:cxn>
                    <a:cxn ang="T69">
                      <a:pos x="T26" y="T27"/>
                    </a:cxn>
                    <a:cxn ang="T70">
                      <a:pos x="T28" y="T29"/>
                    </a:cxn>
                    <a:cxn ang="T71">
                      <a:pos x="T30" y="T31"/>
                    </a:cxn>
                    <a:cxn ang="T72">
                      <a:pos x="T32" y="T33"/>
                    </a:cxn>
                    <a:cxn ang="T73">
                      <a:pos x="T34" y="T35"/>
                    </a:cxn>
                    <a:cxn ang="T74">
                      <a:pos x="T36" y="T37"/>
                    </a:cxn>
                    <a:cxn ang="T75">
                      <a:pos x="T38" y="T39"/>
                    </a:cxn>
                    <a:cxn ang="T76">
                      <a:pos x="T40" y="T41"/>
                    </a:cxn>
                    <a:cxn ang="T77">
                      <a:pos x="T42" y="T43"/>
                    </a:cxn>
                    <a:cxn ang="T78">
                      <a:pos x="T44" y="T45"/>
                    </a:cxn>
                    <a:cxn ang="T79">
                      <a:pos x="T46" y="T47"/>
                    </a:cxn>
                    <a:cxn ang="T80">
                      <a:pos x="T48" y="T49"/>
                    </a:cxn>
                    <a:cxn ang="T81">
                      <a:pos x="T50" y="T51"/>
                    </a:cxn>
                    <a:cxn ang="T82">
                      <a:pos x="T52" y="T53"/>
                    </a:cxn>
                    <a:cxn ang="T83">
                      <a:pos x="T54" y="T55"/>
                    </a:cxn>
                  </a:cxnLst>
                  <a:rect l="T84" t="T85" r="T86" b="T87"/>
                  <a:pathLst>
                    <a:path w="1209" h="587">
                      <a:moveTo>
                        <a:pt x="0" y="184"/>
                      </a:moveTo>
                      <a:lnTo>
                        <a:pt x="39" y="242"/>
                      </a:lnTo>
                      <a:lnTo>
                        <a:pt x="94" y="265"/>
                      </a:lnTo>
                      <a:lnTo>
                        <a:pt x="113" y="389"/>
                      </a:lnTo>
                      <a:lnTo>
                        <a:pt x="282" y="439"/>
                      </a:lnTo>
                      <a:lnTo>
                        <a:pt x="353" y="526"/>
                      </a:lnTo>
                      <a:lnTo>
                        <a:pt x="494" y="522"/>
                      </a:lnTo>
                      <a:lnTo>
                        <a:pt x="651" y="587"/>
                      </a:lnTo>
                      <a:lnTo>
                        <a:pt x="856" y="526"/>
                      </a:lnTo>
                      <a:lnTo>
                        <a:pt x="920" y="477"/>
                      </a:lnTo>
                      <a:lnTo>
                        <a:pt x="920" y="408"/>
                      </a:lnTo>
                      <a:lnTo>
                        <a:pt x="979" y="416"/>
                      </a:lnTo>
                      <a:lnTo>
                        <a:pt x="1110" y="318"/>
                      </a:lnTo>
                      <a:lnTo>
                        <a:pt x="1209" y="312"/>
                      </a:lnTo>
                      <a:lnTo>
                        <a:pt x="1162" y="238"/>
                      </a:lnTo>
                      <a:lnTo>
                        <a:pt x="1065" y="257"/>
                      </a:lnTo>
                      <a:lnTo>
                        <a:pt x="1064" y="174"/>
                      </a:lnTo>
                      <a:lnTo>
                        <a:pt x="1088" y="127"/>
                      </a:lnTo>
                      <a:lnTo>
                        <a:pt x="1018" y="115"/>
                      </a:lnTo>
                      <a:lnTo>
                        <a:pt x="838" y="167"/>
                      </a:lnTo>
                      <a:lnTo>
                        <a:pt x="677" y="90"/>
                      </a:lnTo>
                      <a:lnTo>
                        <a:pt x="576" y="101"/>
                      </a:lnTo>
                      <a:lnTo>
                        <a:pt x="539" y="39"/>
                      </a:lnTo>
                      <a:lnTo>
                        <a:pt x="439" y="0"/>
                      </a:lnTo>
                      <a:lnTo>
                        <a:pt x="386" y="42"/>
                      </a:lnTo>
                      <a:lnTo>
                        <a:pt x="383" y="126"/>
                      </a:lnTo>
                      <a:lnTo>
                        <a:pt x="153" y="89"/>
                      </a:lnTo>
                      <a:lnTo>
                        <a:pt x="0" y="184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80" name="Freeform 375"/>
                <p:cNvSpPr>
                  <a:spLocks/>
                </p:cNvSpPr>
                <p:nvPr/>
              </p:nvSpPr>
              <p:spPr bwMode="auto">
                <a:xfrm>
                  <a:off x="2313" y="2765"/>
                  <a:ext cx="84" cy="109"/>
                </a:xfrm>
                <a:custGeom>
                  <a:avLst/>
                  <a:gdLst>
                    <a:gd name="T0" fmla="*/ 0 w 294"/>
                    <a:gd name="T1" fmla="*/ 6 h 383"/>
                    <a:gd name="T2" fmla="*/ 1 w 294"/>
                    <a:gd name="T3" fmla="*/ 9 h 383"/>
                    <a:gd name="T4" fmla="*/ 3 w 294"/>
                    <a:gd name="T5" fmla="*/ 9 h 383"/>
                    <a:gd name="T6" fmla="*/ 5 w 294"/>
                    <a:gd name="T7" fmla="*/ 6 h 383"/>
                    <a:gd name="T8" fmla="*/ 5 w 294"/>
                    <a:gd name="T9" fmla="*/ 5 h 383"/>
                    <a:gd name="T10" fmla="*/ 7 w 294"/>
                    <a:gd name="T11" fmla="*/ 3 h 383"/>
                    <a:gd name="T12" fmla="*/ 7 w 294"/>
                    <a:gd name="T13" fmla="*/ 3 h 383"/>
                    <a:gd name="T14" fmla="*/ 6 w 294"/>
                    <a:gd name="T15" fmla="*/ 1 h 383"/>
                    <a:gd name="T16" fmla="*/ 4 w 294"/>
                    <a:gd name="T17" fmla="*/ 0 h 383"/>
                    <a:gd name="T18" fmla="*/ 3 w 294"/>
                    <a:gd name="T19" fmla="*/ 0 h 383"/>
                    <a:gd name="T20" fmla="*/ 4 w 294"/>
                    <a:gd name="T21" fmla="*/ 1 h 383"/>
                    <a:gd name="T22" fmla="*/ 3 w 294"/>
                    <a:gd name="T23" fmla="*/ 2 h 383"/>
                    <a:gd name="T24" fmla="*/ 3 w 294"/>
                    <a:gd name="T25" fmla="*/ 3 h 383"/>
                    <a:gd name="T26" fmla="*/ 3 w 294"/>
                    <a:gd name="T27" fmla="*/ 5 h 383"/>
                    <a:gd name="T28" fmla="*/ 0 w 294"/>
                    <a:gd name="T29" fmla="*/ 6 h 383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294"/>
                    <a:gd name="T46" fmla="*/ 0 h 383"/>
                    <a:gd name="T47" fmla="*/ 294 w 294"/>
                    <a:gd name="T48" fmla="*/ 383 h 383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294" h="383">
                      <a:moveTo>
                        <a:pt x="0" y="270"/>
                      </a:moveTo>
                      <a:lnTo>
                        <a:pt x="40" y="383"/>
                      </a:lnTo>
                      <a:lnTo>
                        <a:pt x="109" y="364"/>
                      </a:lnTo>
                      <a:lnTo>
                        <a:pt x="218" y="269"/>
                      </a:lnTo>
                      <a:lnTo>
                        <a:pt x="217" y="223"/>
                      </a:lnTo>
                      <a:lnTo>
                        <a:pt x="289" y="139"/>
                      </a:lnTo>
                      <a:lnTo>
                        <a:pt x="294" y="114"/>
                      </a:lnTo>
                      <a:lnTo>
                        <a:pt x="255" y="64"/>
                      </a:lnTo>
                      <a:lnTo>
                        <a:pt x="164" y="0"/>
                      </a:lnTo>
                      <a:lnTo>
                        <a:pt x="141" y="1"/>
                      </a:lnTo>
                      <a:lnTo>
                        <a:pt x="153" y="36"/>
                      </a:lnTo>
                      <a:lnTo>
                        <a:pt x="122" y="101"/>
                      </a:lnTo>
                      <a:lnTo>
                        <a:pt x="141" y="134"/>
                      </a:lnTo>
                      <a:lnTo>
                        <a:pt x="111" y="226"/>
                      </a:lnTo>
                      <a:lnTo>
                        <a:pt x="0" y="27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81" name="Freeform 376"/>
                <p:cNvSpPr>
                  <a:spLocks/>
                </p:cNvSpPr>
                <p:nvPr/>
              </p:nvSpPr>
              <p:spPr bwMode="auto">
                <a:xfrm>
                  <a:off x="2619" y="2692"/>
                  <a:ext cx="86" cy="52"/>
                </a:xfrm>
                <a:custGeom>
                  <a:avLst/>
                  <a:gdLst>
                    <a:gd name="T0" fmla="*/ 0 w 305"/>
                    <a:gd name="T1" fmla="*/ 2 h 184"/>
                    <a:gd name="T2" fmla="*/ 1 w 305"/>
                    <a:gd name="T3" fmla="*/ 0 h 184"/>
                    <a:gd name="T4" fmla="*/ 4 w 305"/>
                    <a:gd name="T5" fmla="*/ 1 h 184"/>
                    <a:gd name="T6" fmla="*/ 5 w 305"/>
                    <a:gd name="T7" fmla="*/ 3 h 184"/>
                    <a:gd name="T8" fmla="*/ 7 w 305"/>
                    <a:gd name="T9" fmla="*/ 3 h 184"/>
                    <a:gd name="T10" fmla="*/ 7 w 305"/>
                    <a:gd name="T11" fmla="*/ 4 h 184"/>
                    <a:gd name="T12" fmla="*/ 2 w 305"/>
                    <a:gd name="T13" fmla="*/ 3 h 184"/>
                    <a:gd name="T14" fmla="*/ 0 w 305"/>
                    <a:gd name="T15" fmla="*/ 2 h 184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305"/>
                    <a:gd name="T25" fmla="*/ 0 h 184"/>
                    <a:gd name="T26" fmla="*/ 305 w 305"/>
                    <a:gd name="T27" fmla="*/ 184 h 184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305" h="184">
                      <a:moveTo>
                        <a:pt x="0" y="72"/>
                      </a:moveTo>
                      <a:lnTo>
                        <a:pt x="39" y="0"/>
                      </a:lnTo>
                      <a:lnTo>
                        <a:pt x="158" y="46"/>
                      </a:lnTo>
                      <a:lnTo>
                        <a:pt x="223" y="117"/>
                      </a:lnTo>
                      <a:lnTo>
                        <a:pt x="305" y="117"/>
                      </a:lnTo>
                      <a:lnTo>
                        <a:pt x="302" y="184"/>
                      </a:lnTo>
                      <a:lnTo>
                        <a:pt x="102" y="141"/>
                      </a:lnTo>
                      <a:lnTo>
                        <a:pt x="0" y="72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82" name="Freeform 377"/>
                <p:cNvSpPr>
                  <a:spLocks/>
                </p:cNvSpPr>
                <p:nvPr/>
              </p:nvSpPr>
              <p:spPr bwMode="auto">
                <a:xfrm>
                  <a:off x="1785" y="2344"/>
                  <a:ext cx="39" cy="43"/>
                </a:xfrm>
                <a:custGeom>
                  <a:avLst/>
                  <a:gdLst>
                    <a:gd name="T0" fmla="*/ 0 w 138"/>
                    <a:gd name="T1" fmla="*/ 3 h 148"/>
                    <a:gd name="T2" fmla="*/ 1 w 138"/>
                    <a:gd name="T3" fmla="*/ 2 h 148"/>
                    <a:gd name="T4" fmla="*/ 1 w 138"/>
                    <a:gd name="T5" fmla="*/ 2 h 148"/>
                    <a:gd name="T6" fmla="*/ 1 w 138"/>
                    <a:gd name="T7" fmla="*/ 1 h 148"/>
                    <a:gd name="T8" fmla="*/ 2 w 138"/>
                    <a:gd name="T9" fmla="*/ 1 h 148"/>
                    <a:gd name="T10" fmla="*/ 2 w 138"/>
                    <a:gd name="T11" fmla="*/ 0 h 148"/>
                    <a:gd name="T12" fmla="*/ 3 w 138"/>
                    <a:gd name="T13" fmla="*/ 0 h 148"/>
                    <a:gd name="T14" fmla="*/ 3 w 138"/>
                    <a:gd name="T15" fmla="*/ 1 h 148"/>
                    <a:gd name="T16" fmla="*/ 2 w 138"/>
                    <a:gd name="T17" fmla="*/ 2 h 148"/>
                    <a:gd name="T18" fmla="*/ 2 w 138"/>
                    <a:gd name="T19" fmla="*/ 3 h 148"/>
                    <a:gd name="T20" fmla="*/ 1 w 138"/>
                    <a:gd name="T21" fmla="*/ 3 h 148"/>
                    <a:gd name="T22" fmla="*/ 0 w 138"/>
                    <a:gd name="T23" fmla="*/ 3 h 148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138"/>
                    <a:gd name="T37" fmla="*/ 0 h 148"/>
                    <a:gd name="T38" fmla="*/ 138 w 138"/>
                    <a:gd name="T39" fmla="*/ 148 h 148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138" h="148">
                      <a:moveTo>
                        <a:pt x="0" y="111"/>
                      </a:moveTo>
                      <a:lnTo>
                        <a:pt x="54" y="92"/>
                      </a:lnTo>
                      <a:lnTo>
                        <a:pt x="29" y="76"/>
                      </a:lnTo>
                      <a:lnTo>
                        <a:pt x="53" y="23"/>
                      </a:lnTo>
                      <a:lnTo>
                        <a:pt x="75" y="57"/>
                      </a:lnTo>
                      <a:lnTo>
                        <a:pt x="76" y="0"/>
                      </a:lnTo>
                      <a:lnTo>
                        <a:pt x="138" y="0"/>
                      </a:lnTo>
                      <a:lnTo>
                        <a:pt x="134" y="57"/>
                      </a:lnTo>
                      <a:lnTo>
                        <a:pt x="93" y="79"/>
                      </a:lnTo>
                      <a:lnTo>
                        <a:pt x="95" y="148"/>
                      </a:lnTo>
                      <a:lnTo>
                        <a:pt x="57" y="106"/>
                      </a:lnTo>
                      <a:lnTo>
                        <a:pt x="0" y="111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83" name="Freeform 378"/>
                <p:cNvSpPr>
                  <a:spLocks/>
                </p:cNvSpPr>
                <p:nvPr/>
              </p:nvSpPr>
              <p:spPr bwMode="auto">
                <a:xfrm>
                  <a:off x="3558" y="3624"/>
                  <a:ext cx="85" cy="91"/>
                </a:xfrm>
                <a:custGeom>
                  <a:avLst/>
                  <a:gdLst>
                    <a:gd name="T0" fmla="*/ 0 w 298"/>
                    <a:gd name="T1" fmla="*/ 6 h 322"/>
                    <a:gd name="T2" fmla="*/ 1 w 298"/>
                    <a:gd name="T3" fmla="*/ 4 h 322"/>
                    <a:gd name="T4" fmla="*/ 4 w 298"/>
                    <a:gd name="T5" fmla="*/ 3 h 322"/>
                    <a:gd name="T6" fmla="*/ 5 w 298"/>
                    <a:gd name="T7" fmla="*/ 0 h 322"/>
                    <a:gd name="T8" fmla="*/ 6 w 298"/>
                    <a:gd name="T9" fmla="*/ 1 h 322"/>
                    <a:gd name="T10" fmla="*/ 7 w 298"/>
                    <a:gd name="T11" fmla="*/ 0 h 322"/>
                    <a:gd name="T12" fmla="*/ 7 w 298"/>
                    <a:gd name="T13" fmla="*/ 1 h 322"/>
                    <a:gd name="T14" fmla="*/ 6 w 298"/>
                    <a:gd name="T15" fmla="*/ 3 h 322"/>
                    <a:gd name="T16" fmla="*/ 6 w 298"/>
                    <a:gd name="T17" fmla="*/ 4 h 322"/>
                    <a:gd name="T18" fmla="*/ 4 w 298"/>
                    <a:gd name="T19" fmla="*/ 4 h 322"/>
                    <a:gd name="T20" fmla="*/ 4 w 298"/>
                    <a:gd name="T21" fmla="*/ 6 h 322"/>
                    <a:gd name="T22" fmla="*/ 2 w 298"/>
                    <a:gd name="T23" fmla="*/ 7 h 322"/>
                    <a:gd name="T24" fmla="*/ 0 w 298"/>
                    <a:gd name="T25" fmla="*/ 6 h 322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298"/>
                    <a:gd name="T40" fmla="*/ 0 h 322"/>
                    <a:gd name="T41" fmla="*/ 298 w 298"/>
                    <a:gd name="T42" fmla="*/ 322 h 322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298" h="322">
                      <a:moveTo>
                        <a:pt x="0" y="281"/>
                      </a:moveTo>
                      <a:lnTo>
                        <a:pt x="63" y="182"/>
                      </a:lnTo>
                      <a:lnTo>
                        <a:pt x="172" y="109"/>
                      </a:lnTo>
                      <a:lnTo>
                        <a:pt x="223" y="0"/>
                      </a:lnTo>
                      <a:lnTo>
                        <a:pt x="256" y="32"/>
                      </a:lnTo>
                      <a:lnTo>
                        <a:pt x="293" y="17"/>
                      </a:lnTo>
                      <a:lnTo>
                        <a:pt x="298" y="55"/>
                      </a:lnTo>
                      <a:lnTo>
                        <a:pt x="242" y="134"/>
                      </a:lnTo>
                      <a:lnTo>
                        <a:pt x="252" y="167"/>
                      </a:lnTo>
                      <a:lnTo>
                        <a:pt x="190" y="180"/>
                      </a:lnTo>
                      <a:lnTo>
                        <a:pt x="161" y="289"/>
                      </a:lnTo>
                      <a:lnTo>
                        <a:pt x="96" y="322"/>
                      </a:lnTo>
                      <a:lnTo>
                        <a:pt x="0" y="281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84" name="Freeform 379"/>
                <p:cNvSpPr>
                  <a:spLocks/>
                </p:cNvSpPr>
                <p:nvPr/>
              </p:nvSpPr>
              <p:spPr bwMode="auto">
                <a:xfrm>
                  <a:off x="3625" y="3534"/>
                  <a:ext cx="63" cy="101"/>
                </a:xfrm>
                <a:custGeom>
                  <a:avLst/>
                  <a:gdLst>
                    <a:gd name="T0" fmla="*/ 0 w 221"/>
                    <a:gd name="T1" fmla="*/ 0 h 353"/>
                    <a:gd name="T2" fmla="*/ 1 w 221"/>
                    <a:gd name="T3" fmla="*/ 1 h 353"/>
                    <a:gd name="T4" fmla="*/ 2 w 221"/>
                    <a:gd name="T5" fmla="*/ 3 h 353"/>
                    <a:gd name="T6" fmla="*/ 3 w 221"/>
                    <a:gd name="T7" fmla="*/ 3 h 353"/>
                    <a:gd name="T8" fmla="*/ 3 w 221"/>
                    <a:gd name="T9" fmla="*/ 3 h 353"/>
                    <a:gd name="T10" fmla="*/ 3 w 221"/>
                    <a:gd name="T11" fmla="*/ 4 h 353"/>
                    <a:gd name="T12" fmla="*/ 5 w 221"/>
                    <a:gd name="T13" fmla="*/ 4 h 353"/>
                    <a:gd name="T14" fmla="*/ 5 w 221"/>
                    <a:gd name="T15" fmla="*/ 5 h 353"/>
                    <a:gd name="T16" fmla="*/ 4 w 221"/>
                    <a:gd name="T17" fmla="*/ 6 h 353"/>
                    <a:gd name="T18" fmla="*/ 3 w 221"/>
                    <a:gd name="T19" fmla="*/ 8 h 353"/>
                    <a:gd name="T20" fmla="*/ 2 w 221"/>
                    <a:gd name="T21" fmla="*/ 8 h 353"/>
                    <a:gd name="T22" fmla="*/ 2 w 221"/>
                    <a:gd name="T23" fmla="*/ 7 h 353"/>
                    <a:gd name="T24" fmla="*/ 1 w 221"/>
                    <a:gd name="T25" fmla="*/ 6 h 353"/>
                    <a:gd name="T26" fmla="*/ 2 w 221"/>
                    <a:gd name="T27" fmla="*/ 4 h 353"/>
                    <a:gd name="T28" fmla="*/ 2 w 221"/>
                    <a:gd name="T29" fmla="*/ 3 h 353"/>
                    <a:gd name="T30" fmla="*/ 0 w 221"/>
                    <a:gd name="T31" fmla="*/ 0 h 353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221"/>
                    <a:gd name="T49" fmla="*/ 0 h 353"/>
                    <a:gd name="T50" fmla="*/ 221 w 221"/>
                    <a:gd name="T51" fmla="*/ 353 h 353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221" h="353">
                      <a:moveTo>
                        <a:pt x="0" y="0"/>
                      </a:moveTo>
                      <a:lnTo>
                        <a:pt x="63" y="39"/>
                      </a:lnTo>
                      <a:lnTo>
                        <a:pt x="75" y="117"/>
                      </a:lnTo>
                      <a:lnTo>
                        <a:pt x="104" y="139"/>
                      </a:lnTo>
                      <a:lnTo>
                        <a:pt x="119" y="106"/>
                      </a:lnTo>
                      <a:lnTo>
                        <a:pt x="132" y="161"/>
                      </a:lnTo>
                      <a:lnTo>
                        <a:pt x="221" y="161"/>
                      </a:lnTo>
                      <a:lnTo>
                        <a:pt x="204" y="238"/>
                      </a:lnTo>
                      <a:lnTo>
                        <a:pt x="159" y="250"/>
                      </a:lnTo>
                      <a:lnTo>
                        <a:pt x="120" y="351"/>
                      </a:lnTo>
                      <a:lnTo>
                        <a:pt x="78" y="353"/>
                      </a:lnTo>
                      <a:lnTo>
                        <a:pt x="96" y="316"/>
                      </a:lnTo>
                      <a:lnTo>
                        <a:pt x="41" y="244"/>
                      </a:lnTo>
                      <a:lnTo>
                        <a:pt x="86" y="179"/>
                      </a:lnTo>
                      <a:lnTo>
                        <a:pt x="78" y="12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85" name="Freeform 380"/>
                <p:cNvSpPr>
                  <a:spLocks/>
                </p:cNvSpPr>
                <p:nvPr/>
              </p:nvSpPr>
              <p:spPr bwMode="auto">
                <a:xfrm>
                  <a:off x="1802" y="1995"/>
                  <a:ext cx="281" cy="263"/>
                </a:xfrm>
                <a:custGeom>
                  <a:avLst/>
                  <a:gdLst>
                    <a:gd name="T0" fmla="*/ 0 w 989"/>
                    <a:gd name="T1" fmla="*/ 17 h 922"/>
                    <a:gd name="T2" fmla="*/ 2 w 989"/>
                    <a:gd name="T3" fmla="*/ 17 h 922"/>
                    <a:gd name="T4" fmla="*/ 1 w 989"/>
                    <a:gd name="T5" fmla="*/ 18 h 922"/>
                    <a:gd name="T6" fmla="*/ 2 w 989"/>
                    <a:gd name="T7" fmla="*/ 18 h 922"/>
                    <a:gd name="T8" fmla="*/ 1 w 989"/>
                    <a:gd name="T9" fmla="*/ 19 h 922"/>
                    <a:gd name="T10" fmla="*/ 3 w 989"/>
                    <a:gd name="T11" fmla="*/ 21 h 922"/>
                    <a:gd name="T12" fmla="*/ 5 w 989"/>
                    <a:gd name="T13" fmla="*/ 19 h 922"/>
                    <a:gd name="T14" fmla="*/ 7 w 989"/>
                    <a:gd name="T15" fmla="*/ 19 h 922"/>
                    <a:gd name="T16" fmla="*/ 7 w 989"/>
                    <a:gd name="T17" fmla="*/ 17 h 922"/>
                    <a:gd name="T18" fmla="*/ 6 w 989"/>
                    <a:gd name="T19" fmla="*/ 13 h 922"/>
                    <a:gd name="T20" fmla="*/ 8 w 989"/>
                    <a:gd name="T21" fmla="*/ 11 h 922"/>
                    <a:gd name="T22" fmla="*/ 10 w 989"/>
                    <a:gd name="T23" fmla="*/ 7 h 922"/>
                    <a:gd name="T24" fmla="*/ 11 w 989"/>
                    <a:gd name="T25" fmla="*/ 5 h 922"/>
                    <a:gd name="T26" fmla="*/ 13 w 989"/>
                    <a:gd name="T27" fmla="*/ 5 h 922"/>
                    <a:gd name="T28" fmla="*/ 14 w 989"/>
                    <a:gd name="T29" fmla="*/ 4 h 922"/>
                    <a:gd name="T30" fmla="*/ 15 w 989"/>
                    <a:gd name="T31" fmla="*/ 4 h 922"/>
                    <a:gd name="T32" fmla="*/ 18 w 989"/>
                    <a:gd name="T33" fmla="*/ 4 h 922"/>
                    <a:gd name="T34" fmla="*/ 20 w 989"/>
                    <a:gd name="T35" fmla="*/ 2 h 922"/>
                    <a:gd name="T36" fmla="*/ 21 w 989"/>
                    <a:gd name="T37" fmla="*/ 4 h 922"/>
                    <a:gd name="T38" fmla="*/ 22 w 989"/>
                    <a:gd name="T39" fmla="*/ 3 h 922"/>
                    <a:gd name="T40" fmla="*/ 21 w 989"/>
                    <a:gd name="T41" fmla="*/ 2 h 922"/>
                    <a:gd name="T42" fmla="*/ 21 w 989"/>
                    <a:gd name="T43" fmla="*/ 0 h 922"/>
                    <a:gd name="T44" fmla="*/ 20 w 989"/>
                    <a:gd name="T45" fmla="*/ 0 h 922"/>
                    <a:gd name="T46" fmla="*/ 19 w 989"/>
                    <a:gd name="T47" fmla="*/ 1 h 922"/>
                    <a:gd name="T48" fmla="*/ 19 w 989"/>
                    <a:gd name="T49" fmla="*/ 0 h 922"/>
                    <a:gd name="T50" fmla="*/ 18 w 989"/>
                    <a:gd name="T51" fmla="*/ 0 h 922"/>
                    <a:gd name="T52" fmla="*/ 16 w 989"/>
                    <a:gd name="T53" fmla="*/ 2 h 922"/>
                    <a:gd name="T54" fmla="*/ 15 w 989"/>
                    <a:gd name="T55" fmla="*/ 3 h 922"/>
                    <a:gd name="T56" fmla="*/ 13 w 989"/>
                    <a:gd name="T57" fmla="*/ 3 h 922"/>
                    <a:gd name="T58" fmla="*/ 13 w 989"/>
                    <a:gd name="T59" fmla="*/ 3 h 922"/>
                    <a:gd name="T60" fmla="*/ 13 w 989"/>
                    <a:gd name="T61" fmla="*/ 3 h 922"/>
                    <a:gd name="T62" fmla="*/ 11 w 989"/>
                    <a:gd name="T63" fmla="*/ 4 h 922"/>
                    <a:gd name="T64" fmla="*/ 11 w 989"/>
                    <a:gd name="T65" fmla="*/ 5 h 922"/>
                    <a:gd name="T66" fmla="*/ 9 w 989"/>
                    <a:gd name="T67" fmla="*/ 6 h 922"/>
                    <a:gd name="T68" fmla="*/ 7 w 989"/>
                    <a:gd name="T69" fmla="*/ 8 h 922"/>
                    <a:gd name="T70" fmla="*/ 4 w 989"/>
                    <a:gd name="T71" fmla="*/ 13 h 922"/>
                    <a:gd name="T72" fmla="*/ 5 w 989"/>
                    <a:gd name="T73" fmla="*/ 13 h 922"/>
                    <a:gd name="T74" fmla="*/ 2 w 989"/>
                    <a:gd name="T75" fmla="*/ 14 h 922"/>
                    <a:gd name="T76" fmla="*/ 1 w 989"/>
                    <a:gd name="T77" fmla="*/ 15 h 922"/>
                    <a:gd name="T78" fmla="*/ 0 w 989"/>
                    <a:gd name="T79" fmla="*/ 15 h 922"/>
                    <a:gd name="T80" fmla="*/ 0 w 989"/>
                    <a:gd name="T81" fmla="*/ 16 h 922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w 989"/>
                    <a:gd name="T124" fmla="*/ 0 h 922"/>
                    <a:gd name="T125" fmla="*/ 989 w 989"/>
                    <a:gd name="T126" fmla="*/ 922 h 922"/>
                  </a:gdLst>
                  <a:ahLst/>
                  <a:cxnLst>
                    <a:cxn ang="T82">
                      <a:pos x="T0" y="T1"/>
                    </a:cxn>
                    <a:cxn ang="T83">
                      <a:pos x="T2" y="T3"/>
                    </a:cxn>
                    <a:cxn ang="T84">
                      <a:pos x="T4" y="T5"/>
                    </a:cxn>
                    <a:cxn ang="T85">
                      <a:pos x="T6" y="T7"/>
                    </a:cxn>
                    <a:cxn ang="T86">
                      <a:pos x="T8" y="T9"/>
                    </a:cxn>
                    <a:cxn ang="T87">
                      <a:pos x="T10" y="T11"/>
                    </a:cxn>
                    <a:cxn ang="T88">
                      <a:pos x="T12" y="T13"/>
                    </a:cxn>
                    <a:cxn ang="T89">
                      <a:pos x="T14" y="T15"/>
                    </a:cxn>
                    <a:cxn ang="T90">
                      <a:pos x="T16" y="T17"/>
                    </a:cxn>
                    <a:cxn ang="T91">
                      <a:pos x="T18" y="T19"/>
                    </a:cxn>
                    <a:cxn ang="T92">
                      <a:pos x="T20" y="T21"/>
                    </a:cxn>
                    <a:cxn ang="T93">
                      <a:pos x="T22" y="T23"/>
                    </a:cxn>
                    <a:cxn ang="T94">
                      <a:pos x="T24" y="T25"/>
                    </a:cxn>
                    <a:cxn ang="T95">
                      <a:pos x="T26" y="T27"/>
                    </a:cxn>
                    <a:cxn ang="T96">
                      <a:pos x="T28" y="T29"/>
                    </a:cxn>
                    <a:cxn ang="T97">
                      <a:pos x="T30" y="T31"/>
                    </a:cxn>
                    <a:cxn ang="T98">
                      <a:pos x="T32" y="T33"/>
                    </a:cxn>
                    <a:cxn ang="T99">
                      <a:pos x="T34" y="T35"/>
                    </a:cxn>
                    <a:cxn ang="T100">
                      <a:pos x="T36" y="T37"/>
                    </a:cxn>
                    <a:cxn ang="T101">
                      <a:pos x="T38" y="T39"/>
                    </a:cxn>
                    <a:cxn ang="T102">
                      <a:pos x="T40" y="T41"/>
                    </a:cxn>
                    <a:cxn ang="T103">
                      <a:pos x="T42" y="T43"/>
                    </a:cxn>
                    <a:cxn ang="T104">
                      <a:pos x="T44" y="T45"/>
                    </a:cxn>
                    <a:cxn ang="T105">
                      <a:pos x="T46" y="T47"/>
                    </a:cxn>
                    <a:cxn ang="T106">
                      <a:pos x="T48" y="T49"/>
                    </a:cxn>
                    <a:cxn ang="T107">
                      <a:pos x="T50" y="T51"/>
                    </a:cxn>
                    <a:cxn ang="T108">
                      <a:pos x="T52" y="T53"/>
                    </a:cxn>
                    <a:cxn ang="T109">
                      <a:pos x="T54" y="T55"/>
                    </a:cxn>
                    <a:cxn ang="T110">
                      <a:pos x="T56" y="T57"/>
                    </a:cxn>
                    <a:cxn ang="T111">
                      <a:pos x="T58" y="T59"/>
                    </a:cxn>
                    <a:cxn ang="T112">
                      <a:pos x="T60" y="T61"/>
                    </a:cxn>
                    <a:cxn ang="T113">
                      <a:pos x="T62" y="T63"/>
                    </a:cxn>
                    <a:cxn ang="T114">
                      <a:pos x="T64" y="T65"/>
                    </a:cxn>
                    <a:cxn ang="T115">
                      <a:pos x="T66" y="T67"/>
                    </a:cxn>
                    <a:cxn ang="T116">
                      <a:pos x="T68" y="T69"/>
                    </a:cxn>
                    <a:cxn ang="T117">
                      <a:pos x="T70" y="T71"/>
                    </a:cxn>
                    <a:cxn ang="T118">
                      <a:pos x="T72" y="T73"/>
                    </a:cxn>
                    <a:cxn ang="T119">
                      <a:pos x="T74" y="T75"/>
                    </a:cxn>
                    <a:cxn ang="T120">
                      <a:pos x="T76" y="T77"/>
                    </a:cxn>
                    <a:cxn ang="T121">
                      <a:pos x="T78" y="T79"/>
                    </a:cxn>
                    <a:cxn ang="T122">
                      <a:pos x="T80" y="T81"/>
                    </a:cxn>
                  </a:cxnLst>
                  <a:rect l="T123" t="T124" r="T125" b="T126"/>
                  <a:pathLst>
                    <a:path w="989" h="922">
                      <a:moveTo>
                        <a:pt x="0" y="688"/>
                      </a:moveTo>
                      <a:lnTo>
                        <a:pt x="4" y="727"/>
                      </a:lnTo>
                      <a:lnTo>
                        <a:pt x="91" y="702"/>
                      </a:lnTo>
                      <a:lnTo>
                        <a:pt x="97" y="717"/>
                      </a:lnTo>
                      <a:lnTo>
                        <a:pt x="3" y="741"/>
                      </a:lnTo>
                      <a:lnTo>
                        <a:pt x="27" y="757"/>
                      </a:lnTo>
                      <a:lnTo>
                        <a:pt x="17" y="807"/>
                      </a:lnTo>
                      <a:lnTo>
                        <a:pt x="80" y="764"/>
                      </a:lnTo>
                      <a:lnTo>
                        <a:pt x="12" y="834"/>
                      </a:lnTo>
                      <a:lnTo>
                        <a:pt x="50" y="834"/>
                      </a:lnTo>
                      <a:lnTo>
                        <a:pt x="27" y="895"/>
                      </a:lnTo>
                      <a:lnTo>
                        <a:pt x="121" y="922"/>
                      </a:lnTo>
                      <a:lnTo>
                        <a:pt x="196" y="863"/>
                      </a:lnTo>
                      <a:lnTo>
                        <a:pt x="213" y="809"/>
                      </a:lnTo>
                      <a:lnTo>
                        <a:pt x="235" y="863"/>
                      </a:lnTo>
                      <a:lnTo>
                        <a:pt x="281" y="795"/>
                      </a:lnTo>
                      <a:lnTo>
                        <a:pt x="270" y="737"/>
                      </a:lnTo>
                      <a:lnTo>
                        <a:pt x="292" y="712"/>
                      </a:lnTo>
                      <a:lnTo>
                        <a:pt x="270" y="685"/>
                      </a:lnTo>
                      <a:lnTo>
                        <a:pt x="277" y="553"/>
                      </a:lnTo>
                      <a:lnTo>
                        <a:pt x="344" y="523"/>
                      </a:lnTo>
                      <a:lnTo>
                        <a:pt x="332" y="483"/>
                      </a:lnTo>
                      <a:lnTo>
                        <a:pt x="364" y="381"/>
                      </a:lnTo>
                      <a:lnTo>
                        <a:pt x="431" y="309"/>
                      </a:lnTo>
                      <a:lnTo>
                        <a:pt x="443" y="249"/>
                      </a:lnTo>
                      <a:lnTo>
                        <a:pt x="488" y="238"/>
                      </a:lnTo>
                      <a:lnTo>
                        <a:pt x="505" y="198"/>
                      </a:lnTo>
                      <a:lnTo>
                        <a:pt x="573" y="207"/>
                      </a:lnTo>
                      <a:lnTo>
                        <a:pt x="574" y="159"/>
                      </a:lnTo>
                      <a:lnTo>
                        <a:pt x="593" y="159"/>
                      </a:lnTo>
                      <a:lnTo>
                        <a:pt x="620" y="138"/>
                      </a:lnTo>
                      <a:lnTo>
                        <a:pt x="665" y="180"/>
                      </a:lnTo>
                      <a:lnTo>
                        <a:pt x="744" y="188"/>
                      </a:lnTo>
                      <a:lnTo>
                        <a:pt x="789" y="162"/>
                      </a:lnTo>
                      <a:lnTo>
                        <a:pt x="801" y="100"/>
                      </a:lnTo>
                      <a:lnTo>
                        <a:pt x="877" y="83"/>
                      </a:lnTo>
                      <a:lnTo>
                        <a:pt x="917" y="108"/>
                      </a:lnTo>
                      <a:lnTo>
                        <a:pt x="912" y="159"/>
                      </a:lnTo>
                      <a:lnTo>
                        <a:pt x="986" y="100"/>
                      </a:lnTo>
                      <a:lnTo>
                        <a:pt x="941" y="109"/>
                      </a:lnTo>
                      <a:lnTo>
                        <a:pt x="952" y="96"/>
                      </a:lnTo>
                      <a:lnTo>
                        <a:pt x="900" y="79"/>
                      </a:lnTo>
                      <a:lnTo>
                        <a:pt x="989" y="51"/>
                      </a:lnTo>
                      <a:lnTo>
                        <a:pt x="917" y="16"/>
                      </a:lnTo>
                      <a:lnTo>
                        <a:pt x="872" y="51"/>
                      </a:lnTo>
                      <a:lnTo>
                        <a:pt x="896" y="4"/>
                      </a:lnTo>
                      <a:lnTo>
                        <a:pt x="861" y="0"/>
                      </a:lnTo>
                      <a:lnTo>
                        <a:pt x="838" y="51"/>
                      </a:lnTo>
                      <a:lnTo>
                        <a:pt x="823" y="55"/>
                      </a:lnTo>
                      <a:lnTo>
                        <a:pt x="823" y="10"/>
                      </a:lnTo>
                      <a:lnTo>
                        <a:pt x="761" y="83"/>
                      </a:lnTo>
                      <a:lnTo>
                        <a:pt x="792" y="17"/>
                      </a:lnTo>
                      <a:lnTo>
                        <a:pt x="761" y="8"/>
                      </a:lnTo>
                      <a:lnTo>
                        <a:pt x="693" y="88"/>
                      </a:lnTo>
                      <a:lnTo>
                        <a:pt x="630" y="62"/>
                      </a:lnTo>
                      <a:lnTo>
                        <a:pt x="646" y="108"/>
                      </a:lnTo>
                      <a:lnTo>
                        <a:pt x="620" y="83"/>
                      </a:lnTo>
                      <a:lnTo>
                        <a:pt x="574" y="140"/>
                      </a:lnTo>
                      <a:lnTo>
                        <a:pt x="580" y="93"/>
                      </a:lnTo>
                      <a:lnTo>
                        <a:pt x="557" y="132"/>
                      </a:lnTo>
                      <a:lnTo>
                        <a:pt x="535" y="105"/>
                      </a:lnTo>
                      <a:lnTo>
                        <a:pt x="550" y="144"/>
                      </a:lnTo>
                      <a:lnTo>
                        <a:pt x="500" y="128"/>
                      </a:lnTo>
                      <a:lnTo>
                        <a:pt x="483" y="181"/>
                      </a:lnTo>
                      <a:lnTo>
                        <a:pt x="438" y="203"/>
                      </a:lnTo>
                      <a:lnTo>
                        <a:pt x="480" y="205"/>
                      </a:lnTo>
                      <a:lnTo>
                        <a:pt x="401" y="234"/>
                      </a:lnTo>
                      <a:lnTo>
                        <a:pt x="387" y="273"/>
                      </a:lnTo>
                      <a:lnTo>
                        <a:pt x="414" y="273"/>
                      </a:lnTo>
                      <a:lnTo>
                        <a:pt x="317" y="336"/>
                      </a:lnTo>
                      <a:lnTo>
                        <a:pt x="283" y="446"/>
                      </a:lnTo>
                      <a:lnTo>
                        <a:pt x="175" y="537"/>
                      </a:lnTo>
                      <a:lnTo>
                        <a:pt x="196" y="560"/>
                      </a:lnTo>
                      <a:lnTo>
                        <a:pt x="238" y="543"/>
                      </a:lnTo>
                      <a:lnTo>
                        <a:pt x="134" y="570"/>
                      </a:lnTo>
                      <a:lnTo>
                        <a:pt x="80" y="607"/>
                      </a:lnTo>
                      <a:lnTo>
                        <a:pt x="91" y="629"/>
                      </a:lnTo>
                      <a:lnTo>
                        <a:pt x="52" y="629"/>
                      </a:lnTo>
                      <a:lnTo>
                        <a:pt x="56" y="657"/>
                      </a:lnTo>
                      <a:lnTo>
                        <a:pt x="5" y="657"/>
                      </a:lnTo>
                      <a:lnTo>
                        <a:pt x="52" y="673"/>
                      </a:lnTo>
                      <a:lnTo>
                        <a:pt x="0" y="68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86" name="Freeform 381"/>
                <p:cNvSpPr>
                  <a:spLocks/>
                </p:cNvSpPr>
                <p:nvPr/>
              </p:nvSpPr>
              <p:spPr bwMode="auto">
                <a:xfrm>
                  <a:off x="2410" y="2596"/>
                  <a:ext cx="181" cy="184"/>
                </a:xfrm>
                <a:custGeom>
                  <a:avLst/>
                  <a:gdLst>
                    <a:gd name="T0" fmla="*/ 0 w 636"/>
                    <a:gd name="T1" fmla="*/ 8 h 645"/>
                    <a:gd name="T2" fmla="*/ 1 w 636"/>
                    <a:gd name="T3" fmla="*/ 9 h 645"/>
                    <a:gd name="T4" fmla="*/ 5 w 636"/>
                    <a:gd name="T5" fmla="*/ 8 h 645"/>
                    <a:gd name="T6" fmla="*/ 5 w 636"/>
                    <a:gd name="T7" fmla="*/ 7 h 645"/>
                    <a:gd name="T8" fmla="*/ 7 w 636"/>
                    <a:gd name="T9" fmla="*/ 6 h 645"/>
                    <a:gd name="T10" fmla="*/ 7 w 636"/>
                    <a:gd name="T11" fmla="*/ 5 h 645"/>
                    <a:gd name="T12" fmla="*/ 8 w 636"/>
                    <a:gd name="T13" fmla="*/ 4 h 645"/>
                    <a:gd name="T14" fmla="*/ 8 w 636"/>
                    <a:gd name="T15" fmla="*/ 4 h 645"/>
                    <a:gd name="T16" fmla="*/ 9 w 636"/>
                    <a:gd name="T17" fmla="*/ 3 h 645"/>
                    <a:gd name="T18" fmla="*/ 9 w 636"/>
                    <a:gd name="T19" fmla="*/ 2 h 645"/>
                    <a:gd name="T20" fmla="*/ 9 w 636"/>
                    <a:gd name="T21" fmla="*/ 1 h 645"/>
                    <a:gd name="T22" fmla="*/ 12 w 636"/>
                    <a:gd name="T23" fmla="*/ 0 h 645"/>
                    <a:gd name="T24" fmla="*/ 15 w 636"/>
                    <a:gd name="T25" fmla="*/ 2 h 645"/>
                    <a:gd name="T26" fmla="*/ 14 w 636"/>
                    <a:gd name="T27" fmla="*/ 3 h 645"/>
                    <a:gd name="T28" fmla="*/ 11 w 636"/>
                    <a:gd name="T29" fmla="*/ 3 h 645"/>
                    <a:gd name="T30" fmla="*/ 11 w 636"/>
                    <a:gd name="T31" fmla="*/ 4 h 645"/>
                    <a:gd name="T32" fmla="*/ 13 w 636"/>
                    <a:gd name="T33" fmla="*/ 5 h 645"/>
                    <a:gd name="T34" fmla="*/ 12 w 636"/>
                    <a:gd name="T35" fmla="*/ 6 h 645"/>
                    <a:gd name="T36" fmla="*/ 12 w 636"/>
                    <a:gd name="T37" fmla="*/ 7 h 645"/>
                    <a:gd name="T38" fmla="*/ 9 w 636"/>
                    <a:gd name="T39" fmla="*/ 11 h 645"/>
                    <a:gd name="T40" fmla="*/ 9 w 636"/>
                    <a:gd name="T41" fmla="*/ 10 h 645"/>
                    <a:gd name="T42" fmla="*/ 7 w 636"/>
                    <a:gd name="T43" fmla="*/ 11 h 645"/>
                    <a:gd name="T44" fmla="*/ 9 w 636"/>
                    <a:gd name="T45" fmla="*/ 14 h 645"/>
                    <a:gd name="T46" fmla="*/ 7 w 636"/>
                    <a:gd name="T47" fmla="*/ 14 h 645"/>
                    <a:gd name="T48" fmla="*/ 6 w 636"/>
                    <a:gd name="T49" fmla="*/ 15 h 645"/>
                    <a:gd name="T50" fmla="*/ 5 w 636"/>
                    <a:gd name="T51" fmla="*/ 13 h 645"/>
                    <a:gd name="T52" fmla="*/ 1 w 636"/>
                    <a:gd name="T53" fmla="*/ 13 h 645"/>
                    <a:gd name="T54" fmla="*/ 2 w 636"/>
                    <a:gd name="T55" fmla="*/ 11 h 645"/>
                    <a:gd name="T56" fmla="*/ 0 w 636"/>
                    <a:gd name="T57" fmla="*/ 8 h 645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w 636"/>
                    <a:gd name="T88" fmla="*/ 0 h 645"/>
                    <a:gd name="T89" fmla="*/ 636 w 636"/>
                    <a:gd name="T90" fmla="*/ 645 h 645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T87" t="T88" r="T89" b="T90"/>
                  <a:pathLst>
                    <a:path w="636" h="645">
                      <a:moveTo>
                        <a:pt x="0" y="354"/>
                      </a:moveTo>
                      <a:lnTo>
                        <a:pt x="59" y="377"/>
                      </a:lnTo>
                      <a:lnTo>
                        <a:pt x="198" y="354"/>
                      </a:lnTo>
                      <a:lnTo>
                        <a:pt x="225" y="289"/>
                      </a:lnTo>
                      <a:lnTo>
                        <a:pt x="319" y="253"/>
                      </a:lnTo>
                      <a:lnTo>
                        <a:pt x="326" y="197"/>
                      </a:lnTo>
                      <a:lnTo>
                        <a:pt x="361" y="182"/>
                      </a:lnTo>
                      <a:lnTo>
                        <a:pt x="347" y="154"/>
                      </a:lnTo>
                      <a:lnTo>
                        <a:pt x="379" y="150"/>
                      </a:lnTo>
                      <a:lnTo>
                        <a:pt x="404" y="96"/>
                      </a:lnTo>
                      <a:lnTo>
                        <a:pt x="394" y="40"/>
                      </a:lnTo>
                      <a:lnTo>
                        <a:pt x="524" y="0"/>
                      </a:lnTo>
                      <a:lnTo>
                        <a:pt x="636" y="84"/>
                      </a:lnTo>
                      <a:lnTo>
                        <a:pt x="607" y="119"/>
                      </a:lnTo>
                      <a:lnTo>
                        <a:pt x="497" y="119"/>
                      </a:lnTo>
                      <a:lnTo>
                        <a:pt x="499" y="191"/>
                      </a:lnTo>
                      <a:lnTo>
                        <a:pt x="548" y="237"/>
                      </a:lnTo>
                      <a:lnTo>
                        <a:pt x="521" y="261"/>
                      </a:lnTo>
                      <a:lnTo>
                        <a:pt x="528" y="300"/>
                      </a:lnTo>
                      <a:lnTo>
                        <a:pt x="412" y="449"/>
                      </a:lnTo>
                      <a:lnTo>
                        <a:pt x="364" y="444"/>
                      </a:lnTo>
                      <a:lnTo>
                        <a:pt x="326" y="481"/>
                      </a:lnTo>
                      <a:lnTo>
                        <a:pt x="387" y="617"/>
                      </a:lnTo>
                      <a:lnTo>
                        <a:pt x="302" y="617"/>
                      </a:lnTo>
                      <a:lnTo>
                        <a:pt x="271" y="645"/>
                      </a:lnTo>
                      <a:lnTo>
                        <a:pt x="207" y="564"/>
                      </a:lnTo>
                      <a:lnTo>
                        <a:pt x="27" y="580"/>
                      </a:lnTo>
                      <a:lnTo>
                        <a:pt x="86" y="487"/>
                      </a:lnTo>
                      <a:lnTo>
                        <a:pt x="0" y="354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87" name="Freeform 382"/>
                <p:cNvSpPr>
                  <a:spLocks/>
                </p:cNvSpPr>
                <p:nvPr/>
              </p:nvSpPr>
              <p:spPr bwMode="auto">
                <a:xfrm>
                  <a:off x="3283" y="3117"/>
                  <a:ext cx="109" cy="97"/>
                </a:xfrm>
                <a:custGeom>
                  <a:avLst/>
                  <a:gdLst>
                    <a:gd name="T0" fmla="*/ 0 w 380"/>
                    <a:gd name="T1" fmla="*/ 0 h 340"/>
                    <a:gd name="T2" fmla="*/ 0 w 380"/>
                    <a:gd name="T3" fmla="*/ 7 h 340"/>
                    <a:gd name="T4" fmla="*/ 2 w 380"/>
                    <a:gd name="T5" fmla="*/ 7 h 340"/>
                    <a:gd name="T6" fmla="*/ 3 w 380"/>
                    <a:gd name="T7" fmla="*/ 5 h 340"/>
                    <a:gd name="T8" fmla="*/ 5 w 380"/>
                    <a:gd name="T9" fmla="*/ 6 h 340"/>
                    <a:gd name="T10" fmla="*/ 6 w 380"/>
                    <a:gd name="T11" fmla="*/ 8 h 340"/>
                    <a:gd name="T12" fmla="*/ 9 w 380"/>
                    <a:gd name="T13" fmla="*/ 8 h 340"/>
                    <a:gd name="T14" fmla="*/ 6 w 380"/>
                    <a:gd name="T15" fmla="*/ 5 h 340"/>
                    <a:gd name="T16" fmla="*/ 6 w 380"/>
                    <a:gd name="T17" fmla="*/ 3 h 340"/>
                    <a:gd name="T18" fmla="*/ 4 w 380"/>
                    <a:gd name="T19" fmla="*/ 3 h 340"/>
                    <a:gd name="T20" fmla="*/ 3 w 380"/>
                    <a:gd name="T21" fmla="*/ 1 h 340"/>
                    <a:gd name="T22" fmla="*/ 0 w 380"/>
                    <a:gd name="T23" fmla="*/ 0 h 340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380"/>
                    <a:gd name="T37" fmla="*/ 0 h 340"/>
                    <a:gd name="T38" fmla="*/ 380 w 380"/>
                    <a:gd name="T39" fmla="*/ 340 h 340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380" h="340">
                      <a:moveTo>
                        <a:pt x="0" y="0"/>
                      </a:moveTo>
                      <a:lnTo>
                        <a:pt x="6" y="285"/>
                      </a:lnTo>
                      <a:lnTo>
                        <a:pt x="68" y="293"/>
                      </a:lnTo>
                      <a:lnTo>
                        <a:pt x="129" y="215"/>
                      </a:lnTo>
                      <a:lnTo>
                        <a:pt x="195" y="250"/>
                      </a:lnTo>
                      <a:lnTo>
                        <a:pt x="259" y="327"/>
                      </a:lnTo>
                      <a:lnTo>
                        <a:pt x="380" y="340"/>
                      </a:lnTo>
                      <a:lnTo>
                        <a:pt x="243" y="213"/>
                      </a:lnTo>
                      <a:lnTo>
                        <a:pt x="251" y="151"/>
                      </a:lnTo>
                      <a:lnTo>
                        <a:pt x="188" y="128"/>
                      </a:lnTo>
                      <a:lnTo>
                        <a:pt x="126" y="5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88" name="Freeform 383"/>
                <p:cNvSpPr>
                  <a:spLocks/>
                </p:cNvSpPr>
                <p:nvPr/>
              </p:nvSpPr>
              <p:spPr bwMode="auto">
                <a:xfrm>
                  <a:off x="3362" y="3137"/>
                  <a:ext cx="45" cy="25"/>
                </a:xfrm>
                <a:custGeom>
                  <a:avLst/>
                  <a:gdLst>
                    <a:gd name="T0" fmla="*/ 0 w 159"/>
                    <a:gd name="T1" fmla="*/ 1 h 90"/>
                    <a:gd name="T2" fmla="*/ 2 w 159"/>
                    <a:gd name="T3" fmla="*/ 2 h 90"/>
                    <a:gd name="T4" fmla="*/ 4 w 159"/>
                    <a:gd name="T5" fmla="*/ 1 h 90"/>
                    <a:gd name="T6" fmla="*/ 3 w 159"/>
                    <a:gd name="T7" fmla="*/ 0 h 90"/>
                    <a:gd name="T8" fmla="*/ 3 w 159"/>
                    <a:gd name="T9" fmla="*/ 1 h 90"/>
                    <a:gd name="T10" fmla="*/ 0 w 159"/>
                    <a:gd name="T11" fmla="*/ 1 h 9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59"/>
                    <a:gd name="T19" fmla="*/ 0 h 90"/>
                    <a:gd name="T20" fmla="*/ 159 w 159"/>
                    <a:gd name="T21" fmla="*/ 90 h 90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59" h="90">
                      <a:moveTo>
                        <a:pt x="0" y="57"/>
                      </a:moveTo>
                      <a:lnTo>
                        <a:pt x="93" y="90"/>
                      </a:lnTo>
                      <a:lnTo>
                        <a:pt x="159" y="27"/>
                      </a:lnTo>
                      <a:lnTo>
                        <a:pt x="132" y="0"/>
                      </a:lnTo>
                      <a:lnTo>
                        <a:pt x="114" y="35"/>
                      </a:lnTo>
                      <a:lnTo>
                        <a:pt x="0" y="57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89" name="Freeform 384"/>
                <p:cNvSpPr>
                  <a:spLocks/>
                </p:cNvSpPr>
                <p:nvPr/>
              </p:nvSpPr>
              <p:spPr bwMode="auto">
                <a:xfrm>
                  <a:off x="3389" y="3118"/>
                  <a:ext cx="23" cy="25"/>
                </a:xfrm>
                <a:custGeom>
                  <a:avLst/>
                  <a:gdLst>
                    <a:gd name="T0" fmla="*/ 0 w 80"/>
                    <a:gd name="T1" fmla="*/ 0 h 86"/>
                    <a:gd name="T2" fmla="*/ 1 w 80"/>
                    <a:gd name="T3" fmla="*/ 1 h 86"/>
                    <a:gd name="T4" fmla="*/ 2 w 80"/>
                    <a:gd name="T5" fmla="*/ 2 h 86"/>
                    <a:gd name="T6" fmla="*/ 2 w 80"/>
                    <a:gd name="T7" fmla="*/ 1 h 86"/>
                    <a:gd name="T8" fmla="*/ 0 w 80"/>
                    <a:gd name="T9" fmla="*/ 0 h 8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0"/>
                    <a:gd name="T16" fmla="*/ 0 h 86"/>
                    <a:gd name="T17" fmla="*/ 80 w 80"/>
                    <a:gd name="T18" fmla="*/ 86 h 8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0" h="86">
                      <a:moveTo>
                        <a:pt x="0" y="0"/>
                      </a:moveTo>
                      <a:lnTo>
                        <a:pt x="63" y="39"/>
                      </a:lnTo>
                      <a:lnTo>
                        <a:pt x="80" y="86"/>
                      </a:lnTo>
                      <a:lnTo>
                        <a:pt x="79" y="5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90" name="Freeform 385"/>
                <p:cNvSpPr>
                  <a:spLocks/>
                </p:cNvSpPr>
                <p:nvPr/>
              </p:nvSpPr>
              <p:spPr bwMode="auto">
                <a:xfrm>
                  <a:off x="3022" y="2941"/>
                  <a:ext cx="26" cy="36"/>
                </a:xfrm>
                <a:custGeom>
                  <a:avLst/>
                  <a:gdLst>
                    <a:gd name="T0" fmla="*/ 0 w 89"/>
                    <a:gd name="T1" fmla="*/ 3 h 127"/>
                    <a:gd name="T2" fmla="*/ 2 w 89"/>
                    <a:gd name="T3" fmla="*/ 1 h 127"/>
                    <a:gd name="T4" fmla="*/ 2 w 89"/>
                    <a:gd name="T5" fmla="*/ 0 h 127"/>
                    <a:gd name="T6" fmla="*/ 0 w 89"/>
                    <a:gd name="T7" fmla="*/ 3 h 12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89"/>
                    <a:gd name="T13" fmla="*/ 0 h 127"/>
                    <a:gd name="T14" fmla="*/ 89 w 89"/>
                    <a:gd name="T15" fmla="*/ 127 h 12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89" h="127">
                      <a:moveTo>
                        <a:pt x="0" y="127"/>
                      </a:moveTo>
                      <a:lnTo>
                        <a:pt x="64" y="67"/>
                      </a:lnTo>
                      <a:lnTo>
                        <a:pt x="89" y="0"/>
                      </a:lnTo>
                      <a:lnTo>
                        <a:pt x="0" y="127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91" name="Freeform 386"/>
                <p:cNvSpPr>
                  <a:spLocks/>
                </p:cNvSpPr>
                <p:nvPr/>
              </p:nvSpPr>
              <p:spPr bwMode="auto">
                <a:xfrm>
                  <a:off x="3052" y="2848"/>
                  <a:ext cx="45" cy="77"/>
                </a:xfrm>
                <a:custGeom>
                  <a:avLst/>
                  <a:gdLst>
                    <a:gd name="T0" fmla="*/ 0 w 156"/>
                    <a:gd name="T1" fmla="*/ 3 h 269"/>
                    <a:gd name="T2" fmla="*/ 1 w 156"/>
                    <a:gd name="T3" fmla="*/ 0 h 269"/>
                    <a:gd name="T4" fmla="*/ 2 w 156"/>
                    <a:gd name="T5" fmla="*/ 0 h 269"/>
                    <a:gd name="T6" fmla="*/ 2 w 156"/>
                    <a:gd name="T7" fmla="*/ 2 h 269"/>
                    <a:gd name="T8" fmla="*/ 1 w 156"/>
                    <a:gd name="T9" fmla="*/ 3 h 269"/>
                    <a:gd name="T10" fmla="*/ 1 w 156"/>
                    <a:gd name="T11" fmla="*/ 4 h 269"/>
                    <a:gd name="T12" fmla="*/ 3 w 156"/>
                    <a:gd name="T13" fmla="*/ 5 h 269"/>
                    <a:gd name="T14" fmla="*/ 4 w 156"/>
                    <a:gd name="T15" fmla="*/ 6 h 269"/>
                    <a:gd name="T16" fmla="*/ 3 w 156"/>
                    <a:gd name="T17" fmla="*/ 5 h 269"/>
                    <a:gd name="T18" fmla="*/ 3 w 156"/>
                    <a:gd name="T19" fmla="*/ 6 h 269"/>
                    <a:gd name="T20" fmla="*/ 1 w 156"/>
                    <a:gd name="T21" fmla="*/ 5 h 269"/>
                    <a:gd name="T22" fmla="*/ 0 w 156"/>
                    <a:gd name="T23" fmla="*/ 3 h 269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156"/>
                    <a:gd name="T37" fmla="*/ 0 h 269"/>
                    <a:gd name="T38" fmla="*/ 156 w 156"/>
                    <a:gd name="T39" fmla="*/ 269 h 269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156" h="269">
                      <a:moveTo>
                        <a:pt x="0" y="106"/>
                      </a:moveTo>
                      <a:lnTo>
                        <a:pt x="28" y="0"/>
                      </a:lnTo>
                      <a:lnTo>
                        <a:pt x="85" y="4"/>
                      </a:lnTo>
                      <a:lnTo>
                        <a:pt x="97" y="72"/>
                      </a:lnTo>
                      <a:lnTo>
                        <a:pt x="55" y="145"/>
                      </a:lnTo>
                      <a:lnTo>
                        <a:pt x="65" y="188"/>
                      </a:lnTo>
                      <a:lnTo>
                        <a:pt x="148" y="212"/>
                      </a:lnTo>
                      <a:lnTo>
                        <a:pt x="156" y="269"/>
                      </a:lnTo>
                      <a:lnTo>
                        <a:pt x="103" y="212"/>
                      </a:lnTo>
                      <a:lnTo>
                        <a:pt x="103" y="240"/>
                      </a:lnTo>
                      <a:lnTo>
                        <a:pt x="28" y="212"/>
                      </a:lnTo>
                      <a:lnTo>
                        <a:pt x="0" y="106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92" name="Freeform 387"/>
                <p:cNvSpPr>
                  <a:spLocks/>
                </p:cNvSpPr>
                <p:nvPr/>
              </p:nvSpPr>
              <p:spPr bwMode="auto">
                <a:xfrm>
                  <a:off x="3056" y="2913"/>
                  <a:ext cx="12" cy="16"/>
                </a:xfrm>
                <a:custGeom>
                  <a:avLst/>
                  <a:gdLst>
                    <a:gd name="T0" fmla="*/ 0 w 43"/>
                    <a:gd name="T1" fmla="*/ 0 h 57"/>
                    <a:gd name="T2" fmla="*/ 1 w 43"/>
                    <a:gd name="T3" fmla="*/ 0 h 57"/>
                    <a:gd name="T4" fmla="*/ 1 w 43"/>
                    <a:gd name="T5" fmla="*/ 0 h 57"/>
                    <a:gd name="T6" fmla="*/ 1 w 43"/>
                    <a:gd name="T7" fmla="*/ 1 h 57"/>
                    <a:gd name="T8" fmla="*/ 0 w 43"/>
                    <a:gd name="T9" fmla="*/ 0 h 5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3"/>
                    <a:gd name="T16" fmla="*/ 0 h 57"/>
                    <a:gd name="T17" fmla="*/ 43 w 43"/>
                    <a:gd name="T18" fmla="*/ 57 h 5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3" h="57">
                      <a:moveTo>
                        <a:pt x="0" y="0"/>
                      </a:moveTo>
                      <a:lnTo>
                        <a:pt x="24" y="0"/>
                      </a:lnTo>
                      <a:lnTo>
                        <a:pt x="43" y="13"/>
                      </a:lnTo>
                      <a:lnTo>
                        <a:pt x="35" y="5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93" name="Freeform 388"/>
                <p:cNvSpPr>
                  <a:spLocks/>
                </p:cNvSpPr>
                <p:nvPr/>
              </p:nvSpPr>
              <p:spPr bwMode="auto">
                <a:xfrm>
                  <a:off x="3073" y="2933"/>
                  <a:ext cx="12" cy="20"/>
                </a:xfrm>
                <a:custGeom>
                  <a:avLst/>
                  <a:gdLst>
                    <a:gd name="T0" fmla="*/ 0 w 40"/>
                    <a:gd name="T1" fmla="*/ 0 h 70"/>
                    <a:gd name="T2" fmla="*/ 0 w 40"/>
                    <a:gd name="T3" fmla="*/ 2 h 70"/>
                    <a:gd name="T4" fmla="*/ 1 w 40"/>
                    <a:gd name="T5" fmla="*/ 1 h 70"/>
                    <a:gd name="T6" fmla="*/ 0 w 40"/>
                    <a:gd name="T7" fmla="*/ 0 h 7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0"/>
                    <a:gd name="T13" fmla="*/ 0 h 70"/>
                    <a:gd name="T14" fmla="*/ 40 w 40"/>
                    <a:gd name="T15" fmla="*/ 70 h 7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0" h="70">
                      <a:moveTo>
                        <a:pt x="0" y="0"/>
                      </a:moveTo>
                      <a:lnTo>
                        <a:pt x="5" y="70"/>
                      </a:lnTo>
                      <a:lnTo>
                        <a:pt x="40" y="4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94" name="Freeform 389"/>
                <p:cNvSpPr>
                  <a:spLocks/>
                </p:cNvSpPr>
                <p:nvPr/>
              </p:nvSpPr>
              <p:spPr bwMode="auto">
                <a:xfrm>
                  <a:off x="3075" y="2960"/>
                  <a:ext cx="47" cy="53"/>
                </a:xfrm>
                <a:custGeom>
                  <a:avLst/>
                  <a:gdLst>
                    <a:gd name="T0" fmla="*/ 0 w 167"/>
                    <a:gd name="T1" fmla="*/ 3 h 186"/>
                    <a:gd name="T2" fmla="*/ 1 w 167"/>
                    <a:gd name="T3" fmla="*/ 1 h 186"/>
                    <a:gd name="T4" fmla="*/ 2 w 167"/>
                    <a:gd name="T5" fmla="*/ 2 h 186"/>
                    <a:gd name="T6" fmla="*/ 3 w 167"/>
                    <a:gd name="T7" fmla="*/ 0 h 186"/>
                    <a:gd name="T8" fmla="*/ 4 w 167"/>
                    <a:gd name="T9" fmla="*/ 1 h 186"/>
                    <a:gd name="T10" fmla="*/ 4 w 167"/>
                    <a:gd name="T11" fmla="*/ 4 h 186"/>
                    <a:gd name="T12" fmla="*/ 3 w 167"/>
                    <a:gd name="T13" fmla="*/ 3 h 186"/>
                    <a:gd name="T14" fmla="*/ 3 w 167"/>
                    <a:gd name="T15" fmla="*/ 4 h 186"/>
                    <a:gd name="T16" fmla="*/ 2 w 167"/>
                    <a:gd name="T17" fmla="*/ 4 h 186"/>
                    <a:gd name="T18" fmla="*/ 1 w 167"/>
                    <a:gd name="T19" fmla="*/ 2 h 186"/>
                    <a:gd name="T20" fmla="*/ 0 w 167"/>
                    <a:gd name="T21" fmla="*/ 3 h 18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67"/>
                    <a:gd name="T34" fmla="*/ 0 h 186"/>
                    <a:gd name="T35" fmla="*/ 167 w 167"/>
                    <a:gd name="T36" fmla="*/ 186 h 18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67" h="186">
                      <a:moveTo>
                        <a:pt x="0" y="127"/>
                      </a:moveTo>
                      <a:lnTo>
                        <a:pt x="34" y="62"/>
                      </a:lnTo>
                      <a:lnTo>
                        <a:pt x="78" y="71"/>
                      </a:lnTo>
                      <a:lnTo>
                        <a:pt x="138" y="0"/>
                      </a:lnTo>
                      <a:lnTo>
                        <a:pt x="167" y="43"/>
                      </a:lnTo>
                      <a:lnTo>
                        <a:pt x="162" y="153"/>
                      </a:lnTo>
                      <a:lnTo>
                        <a:pt x="148" y="107"/>
                      </a:lnTo>
                      <a:lnTo>
                        <a:pt x="131" y="186"/>
                      </a:lnTo>
                      <a:lnTo>
                        <a:pt x="90" y="165"/>
                      </a:lnTo>
                      <a:lnTo>
                        <a:pt x="63" y="82"/>
                      </a:lnTo>
                      <a:lnTo>
                        <a:pt x="0" y="127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95" name="Freeform 390"/>
                <p:cNvSpPr>
                  <a:spLocks/>
                </p:cNvSpPr>
                <p:nvPr/>
              </p:nvSpPr>
              <p:spPr bwMode="auto">
                <a:xfrm>
                  <a:off x="3080" y="2948"/>
                  <a:ext cx="11" cy="21"/>
                </a:xfrm>
                <a:custGeom>
                  <a:avLst/>
                  <a:gdLst>
                    <a:gd name="T0" fmla="*/ 0 w 37"/>
                    <a:gd name="T1" fmla="*/ 1 h 74"/>
                    <a:gd name="T2" fmla="*/ 0 w 37"/>
                    <a:gd name="T3" fmla="*/ 1 h 74"/>
                    <a:gd name="T4" fmla="*/ 1 w 37"/>
                    <a:gd name="T5" fmla="*/ 0 h 74"/>
                    <a:gd name="T6" fmla="*/ 1 w 37"/>
                    <a:gd name="T7" fmla="*/ 2 h 74"/>
                    <a:gd name="T8" fmla="*/ 0 w 37"/>
                    <a:gd name="T9" fmla="*/ 1 h 7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7"/>
                    <a:gd name="T16" fmla="*/ 0 h 74"/>
                    <a:gd name="T17" fmla="*/ 37 w 37"/>
                    <a:gd name="T18" fmla="*/ 74 h 7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7" h="74">
                      <a:moveTo>
                        <a:pt x="0" y="46"/>
                      </a:moveTo>
                      <a:lnTo>
                        <a:pt x="8" y="34"/>
                      </a:lnTo>
                      <a:lnTo>
                        <a:pt x="37" y="0"/>
                      </a:lnTo>
                      <a:lnTo>
                        <a:pt x="25" y="74"/>
                      </a:lnTo>
                      <a:lnTo>
                        <a:pt x="0" y="46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96" name="Freeform 391"/>
                <p:cNvSpPr>
                  <a:spLocks/>
                </p:cNvSpPr>
                <p:nvPr/>
              </p:nvSpPr>
              <p:spPr bwMode="auto">
                <a:xfrm>
                  <a:off x="1899" y="2318"/>
                  <a:ext cx="110" cy="95"/>
                </a:xfrm>
                <a:custGeom>
                  <a:avLst/>
                  <a:gdLst>
                    <a:gd name="T0" fmla="*/ 0 w 383"/>
                    <a:gd name="T1" fmla="*/ 1 h 337"/>
                    <a:gd name="T2" fmla="*/ 1 w 383"/>
                    <a:gd name="T3" fmla="*/ 5 h 337"/>
                    <a:gd name="T4" fmla="*/ 5 w 383"/>
                    <a:gd name="T5" fmla="*/ 7 h 337"/>
                    <a:gd name="T6" fmla="*/ 7 w 383"/>
                    <a:gd name="T7" fmla="*/ 8 h 337"/>
                    <a:gd name="T8" fmla="*/ 9 w 383"/>
                    <a:gd name="T9" fmla="*/ 6 h 337"/>
                    <a:gd name="T10" fmla="*/ 8 w 383"/>
                    <a:gd name="T11" fmla="*/ 3 h 337"/>
                    <a:gd name="T12" fmla="*/ 9 w 383"/>
                    <a:gd name="T13" fmla="*/ 3 h 337"/>
                    <a:gd name="T14" fmla="*/ 9 w 383"/>
                    <a:gd name="T15" fmla="*/ 1 h 337"/>
                    <a:gd name="T16" fmla="*/ 5 w 383"/>
                    <a:gd name="T17" fmla="*/ 0 h 337"/>
                    <a:gd name="T18" fmla="*/ 3 w 383"/>
                    <a:gd name="T19" fmla="*/ 0 h 337"/>
                    <a:gd name="T20" fmla="*/ 0 w 383"/>
                    <a:gd name="T21" fmla="*/ 1 h 337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383"/>
                    <a:gd name="T34" fmla="*/ 0 h 337"/>
                    <a:gd name="T35" fmla="*/ 383 w 383"/>
                    <a:gd name="T36" fmla="*/ 337 h 337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383" h="337">
                      <a:moveTo>
                        <a:pt x="0" y="61"/>
                      </a:moveTo>
                      <a:lnTo>
                        <a:pt x="26" y="237"/>
                      </a:lnTo>
                      <a:lnTo>
                        <a:pt x="222" y="326"/>
                      </a:lnTo>
                      <a:lnTo>
                        <a:pt x="319" y="337"/>
                      </a:lnTo>
                      <a:lnTo>
                        <a:pt x="383" y="248"/>
                      </a:lnTo>
                      <a:lnTo>
                        <a:pt x="349" y="149"/>
                      </a:lnTo>
                      <a:lnTo>
                        <a:pt x="375" y="124"/>
                      </a:lnTo>
                      <a:lnTo>
                        <a:pt x="358" y="45"/>
                      </a:lnTo>
                      <a:lnTo>
                        <a:pt x="213" y="19"/>
                      </a:lnTo>
                      <a:lnTo>
                        <a:pt x="118" y="0"/>
                      </a:lnTo>
                      <a:lnTo>
                        <a:pt x="0" y="61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97" name="Freeform 392"/>
                <p:cNvSpPr>
                  <a:spLocks/>
                </p:cNvSpPr>
                <p:nvPr/>
              </p:nvSpPr>
              <p:spPr bwMode="auto">
                <a:xfrm>
                  <a:off x="1647" y="2527"/>
                  <a:ext cx="33" cy="69"/>
                </a:xfrm>
                <a:custGeom>
                  <a:avLst/>
                  <a:gdLst>
                    <a:gd name="T0" fmla="*/ 0 w 118"/>
                    <a:gd name="T1" fmla="*/ 4 h 245"/>
                    <a:gd name="T2" fmla="*/ 0 w 118"/>
                    <a:gd name="T3" fmla="*/ 0 h 245"/>
                    <a:gd name="T4" fmla="*/ 3 w 118"/>
                    <a:gd name="T5" fmla="*/ 0 h 245"/>
                    <a:gd name="T6" fmla="*/ 2 w 118"/>
                    <a:gd name="T7" fmla="*/ 3 h 245"/>
                    <a:gd name="T8" fmla="*/ 2 w 118"/>
                    <a:gd name="T9" fmla="*/ 5 h 245"/>
                    <a:gd name="T10" fmla="*/ 0 w 118"/>
                    <a:gd name="T11" fmla="*/ 5 h 245"/>
                    <a:gd name="T12" fmla="*/ 1 w 118"/>
                    <a:gd name="T13" fmla="*/ 4 h 245"/>
                    <a:gd name="T14" fmla="*/ 0 w 118"/>
                    <a:gd name="T15" fmla="*/ 4 h 245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18"/>
                    <a:gd name="T25" fmla="*/ 0 h 245"/>
                    <a:gd name="T26" fmla="*/ 118 w 118"/>
                    <a:gd name="T27" fmla="*/ 245 h 245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18" h="245">
                      <a:moveTo>
                        <a:pt x="0" y="161"/>
                      </a:moveTo>
                      <a:lnTo>
                        <a:pt x="19" y="0"/>
                      </a:lnTo>
                      <a:lnTo>
                        <a:pt x="118" y="9"/>
                      </a:lnTo>
                      <a:lnTo>
                        <a:pt x="76" y="112"/>
                      </a:lnTo>
                      <a:lnTo>
                        <a:pt x="76" y="238"/>
                      </a:lnTo>
                      <a:lnTo>
                        <a:pt x="17" y="245"/>
                      </a:lnTo>
                      <a:lnTo>
                        <a:pt x="25" y="169"/>
                      </a:lnTo>
                      <a:lnTo>
                        <a:pt x="0" y="161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98" name="Freeform 393"/>
                <p:cNvSpPr>
                  <a:spLocks/>
                </p:cNvSpPr>
                <p:nvPr/>
              </p:nvSpPr>
              <p:spPr bwMode="auto">
                <a:xfrm>
                  <a:off x="1966" y="2426"/>
                  <a:ext cx="104" cy="70"/>
                </a:xfrm>
                <a:custGeom>
                  <a:avLst/>
                  <a:gdLst>
                    <a:gd name="T0" fmla="*/ 0 w 366"/>
                    <a:gd name="T1" fmla="*/ 3 h 247"/>
                    <a:gd name="T2" fmla="*/ 2 w 366"/>
                    <a:gd name="T3" fmla="*/ 5 h 247"/>
                    <a:gd name="T4" fmla="*/ 7 w 366"/>
                    <a:gd name="T5" fmla="*/ 6 h 247"/>
                    <a:gd name="T6" fmla="*/ 9 w 366"/>
                    <a:gd name="T7" fmla="*/ 4 h 247"/>
                    <a:gd name="T8" fmla="*/ 7 w 366"/>
                    <a:gd name="T9" fmla="*/ 4 h 247"/>
                    <a:gd name="T10" fmla="*/ 7 w 366"/>
                    <a:gd name="T11" fmla="*/ 2 h 247"/>
                    <a:gd name="T12" fmla="*/ 6 w 366"/>
                    <a:gd name="T13" fmla="*/ 0 h 247"/>
                    <a:gd name="T14" fmla="*/ 2 w 366"/>
                    <a:gd name="T15" fmla="*/ 0 h 247"/>
                    <a:gd name="T16" fmla="*/ 0 w 366"/>
                    <a:gd name="T17" fmla="*/ 3 h 24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366"/>
                    <a:gd name="T28" fmla="*/ 0 h 247"/>
                    <a:gd name="T29" fmla="*/ 366 w 366"/>
                    <a:gd name="T30" fmla="*/ 247 h 247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366" h="247">
                      <a:moveTo>
                        <a:pt x="0" y="123"/>
                      </a:moveTo>
                      <a:lnTo>
                        <a:pt x="100" y="223"/>
                      </a:lnTo>
                      <a:lnTo>
                        <a:pt x="324" y="247"/>
                      </a:lnTo>
                      <a:lnTo>
                        <a:pt x="366" y="162"/>
                      </a:lnTo>
                      <a:lnTo>
                        <a:pt x="308" y="158"/>
                      </a:lnTo>
                      <a:lnTo>
                        <a:pt x="301" y="81"/>
                      </a:lnTo>
                      <a:lnTo>
                        <a:pt x="251" y="0"/>
                      </a:lnTo>
                      <a:lnTo>
                        <a:pt x="100" y="18"/>
                      </a:lnTo>
                      <a:lnTo>
                        <a:pt x="0" y="123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99" name="Freeform 394"/>
                <p:cNvSpPr>
                  <a:spLocks/>
                </p:cNvSpPr>
                <p:nvPr/>
              </p:nvSpPr>
              <p:spPr bwMode="auto">
                <a:xfrm>
                  <a:off x="2123" y="2666"/>
                  <a:ext cx="230" cy="221"/>
                </a:xfrm>
                <a:custGeom>
                  <a:avLst/>
                  <a:gdLst>
                    <a:gd name="T0" fmla="*/ 0 w 805"/>
                    <a:gd name="T1" fmla="*/ 5 h 776"/>
                    <a:gd name="T2" fmla="*/ 0 w 805"/>
                    <a:gd name="T3" fmla="*/ 3 h 776"/>
                    <a:gd name="T4" fmla="*/ 1 w 805"/>
                    <a:gd name="T5" fmla="*/ 3 h 776"/>
                    <a:gd name="T6" fmla="*/ 3 w 805"/>
                    <a:gd name="T7" fmla="*/ 3 h 776"/>
                    <a:gd name="T8" fmla="*/ 3 w 805"/>
                    <a:gd name="T9" fmla="*/ 2 h 776"/>
                    <a:gd name="T10" fmla="*/ 2 w 805"/>
                    <a:gd name="T11" fmla="*/ 1 h 776"/>
                    <a:gd name="T12" fmla="*/ 4 w 805"/>
                    <a:gd name="T13" fmla="*/ 0 h 776"/>
                    <a:gd name="T14" fmla="*/ 8 w 805"/>
                    <a:gd name="T15" fmla="*/ 2 h 776"/>
                    <a:gd name="T16" fmla="*/ 8 w 805"/>
                    <a:gd name="T17" fmla="*/ 3 h 776"/>
                    <a:gd name="T18" fmla="*/ 9 w 805"/>
                    <a:gd name="T19" fmla="*/ 3 h 776"/>
                    <a:gd name="T20" fmla="*/ 10 w 805"/>
                    <a:gd name="T21" fmla="*/ 4 h 776"/>
                    <a:gd name="T22" fmla="*/ 11 w 805"/>
                    <a:gd name="T23" fmla="*/ 3 h 776"/>
                    <a:gd name="T24" fmla="*/ 12 w 805"/>
                    <a:gd name="T25" fmla="*/ 4 h 776"/>
                    <a:gd name="T26" fmla="*/ 14 w 805"/>
                    <a:gd name="T27" fmla="*/ 8 h 776"/>
                    <a:gd name="T28" fmla="*/ 15 w 805"/>
                    <a:gd name="T29" fmla="*/ 9 h 776"/>
                    <a:gd name="T30" fmla="*/ 15 w 805"/>
                    <a:gd name="T31" fmla="*/ 10 h 776"/>
                    <a:gd name="T32" fmla="*/ 18 w 805"/>
                    <a:gd name="T33" fmla="*/ 10 h 776"/>
                    <a:gd name="T34" fmla="*/ 19 w 805"/>
                    <a:gd name="T35" fmla="*/ 11 h 776"/>
                    <a:gd name="T36" fmla="*/ 18 w 805"/>
                    <a:gd name="T37" fmla="*/ 13 h 776"/>
                    <a:gd name="T38" fmla="*/ 15 w 805"/>
                    <a:gd name="T39" fmla="*/ 14 h 776"/>
                    <a:gd name="T40" fmla="*/ 13 w 805"/>
                    <a:gd name="T41" fmla="*/ 15 h 776"/>
                    <a:gd name="T42" fmla="*/ 10 w 805"/>
                    <a:gd name="T43" fmla="*/ 18 h 776"/>
                    <a:gd name="T44" fmla="*/ 10 w 805"/>
                    <a:gd name="T45" fmla="*/ 17 h 776"/>
                    <a:gd name="T46" fmla="*/ 9 w 805"/>
                    <a:gd name="T47" fmla="*/ 16 h 776"/>
                    <a:gd name="T48" fmla="*/ 7 w 805"/>
                    <a:gd name="T49" fmla="*/ 17 h 776"/>
                    <a:gd name="T50" fmla="*/ 5 w 805"/>
                    <a:gd name="T51" fmla="*/ 14 h 776"/>
                    <a:gd name="T52" fmla="*/ 4 w 805"/>
                    <a:gd name="T53" fmla="*/ 13 h 776"/>
                    <a:gd name="T54" fmla="*/ 3 w 805"/>
                    <a:gd name="T55" fmla="*/ 9 h 776"/>
                    <a:gd name="T56" fmla="*/ 0 w 805"/>
                    <a:gd name="T57" fmla="*/ 5 h 77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w 805"/>
                    <a:gd name="T88" fmla="*/ 0 h 776"/>
                    <a:gd name="T89" fmla="*/ 805 w 805"/>
                    <a:gd name="T90" fmla="*/ 776 h 776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T87" t="T88" r="T89" b="T90"/>
                  <a:pathLst>
                    <a:path w="805" h="776">
                      <a:moveTo>
                        <a:pt x="0" y="202"/>
                      </a:moveTo>
                      <a:lnTo>
                        <a:pt x="12" y="135"/>
                      </a:lnTo>
                      <a:lnTo>
                        <a:pt x="54" y="149"/>
                      </a:lnTo>
                      <a:lnTo>
                        <a:pt x="107" y="107"/>
                      </a:lnTo>
                      <a:lnTo>
                        <a:pt x="130" y="78"/>
                      </a:lnTo>
                      <a:lnTo>
                        <a:pt x="85" y="32"/>
                      </a:lnTo>
                      <a:lnTo>
                        <a:pt x="171" y="0"/>
                      </a:lnTo>
                      <a:lnTo>
                        <a:pt x="344" y="89"/>
                      </a:lnTo>
                      <a:lnTo>
                        <a:pt x="345" y="120"/>
                      </a:lnTo>
                      <a:lnTo>
                        <a:pt x="388" y="143"/>
                      </a:lnTo>
                      <a:lnTo>
                        <a:pt x="420" y="165"/>
                      </a:lnTo>
                      <a:lnTo>
                        <a:pt x="454" y="149"/>
                      </a:lnTo>
                      <a:lnTo>
                        <a:pt x="524" y="174"/>
                      </a:lnTo>
                      <a:lnTo>
                        <a:pt x="617" y="352"/>
                      </a:lnTo>
                      <a:lnTo>
                        <a:pt x="627" y="365"/>
                      </a:lnTo>
                      <a:lnTo>
                        <a:pt x="664" y="436"/>
                      </a:lnTo>
                      <a:lnTo>
                        <a:pt x="786" y="450"/>
                      </a:lnTo>
                      <a:lnTo>
                        <a:pt x="805" y="483"/>
                      </a:lnTo>
                      <a:lnTo>
                        <a:pt x="775" y="575"/>
                      </a:lnTo>
                      <a:lnTo>
                        <a:pt x="664" y="619"/>
                      </a:lnTo>
                      <a:lnTo>
                        <a:pt x="542" y="652"/>
                      </a:lnTo>
                      <a:lnTo>
                        <a:pt x="443" y="776"/>
                      </a:lnTo>
                      <a:lnTo>
                        <a:pt x="443" y="729"/>
                      </a:lnTo>
                      <a:lnTo>
                        <a:pt x="373" y="697"/>
                      </a:lnTo>
                      <a:lnTo>
                        <a:pt x="306" y="739"/>
                      </a:lnTo>
                      <a:lnTo>
                        <a:pt x="234" y="599"/>
                      </a:lnTo>
                      <a:lnTo>
                        <a:pt x="180" y="544"/>
                      </a:lnTo>
                      <a:lnTo>
                        <a:pt x="146" y="398"/>
                      </a:lnTo>
                      <a:lnTo>
                        <a:pt x="0" y="202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00" name="Freeform 395"/>
                <p:cNvSpPr>
                  <a:spLocks/>
                </p:cNvSpPr>
                <p:nvPr/>
              </p:nvSpPr>
              <p:spPr bwMode="auto">
                <a:xfrm>
                  <a:off x="1960" y="1831"/>
                  <a:ext cx="1858" cy="693"/>
                </a:xfrm>
                <a:custGeom>
                  <a:avLst/>
                  <a:gdLst>
                    <a:gd name="T0" fmla="*/ 3 w 6518"/>
                    <a:gd name="T1" fmla="*/ 35 h 2431"/>
                    <a:gd name="T2" fmla="*/ 8 w 6518"/>
                    <a:gd name="T3" fmla="*/ 31 h 2431"/>
                    <a:gd name="T4" fmla="*/ 8 w 6518"/>
                    <a:gd name="T5" fmla="*/ 18 h 2431"/>
                    <a:gd name="T6" fmla="*/ 14 w 6518"/>
                    <a:gd name="T7" fmla="*/ 17 h 2431"/>
                    <a:gd name="T8" fmla="*/ 16 w 6518"/>
                    <a:gd name="T9" fmla="*/ 26 h 2431"/>
                    <a:gd name="T10" fmla="*/ 18 w 6518"/>
                    <a:gd name="T11" fmla="*/ 23 h 2431"/>
                    <a:gd name="T12" fmla="*/ 23 w 6518"/>
                    <a:gd name="T13" fmla="*/ 20 h 2431"/>
                    <a:gd name="T14" fmla="*/ 35 w 6518"/>
                    <a:gd name="T15" fmla="*/ 17 h 2431"/>
                    <a:gd name="T16" fmla="*/ 44 w 6518"/>
                    <a:gd name="T17" fmla="*/ 17 h 2431"/>
                    <a:gd name="T18" fmla="*/ 44 w 6518"/>
                    <a:gd name="T19" fmla="*/ 10 h 2431"/>
                    <a:gd name="T20" fmla="*/ 47 w 6518"/>
                    <a:gd name="T21" fmla="*/ 19 h 2431"/>
                    <a:gd name="T22" fmla="*/ 49 w 6518"/>
                    <a:gd name="T23" fmla="*/ 17 h 2431"/>
                    <a:gd name="T24" fmla="*/ 51 w 6518"/>
                    <a:gd name="T25" fmla="*/ 17 h 2431"/>
                    <a:gd name="T26" fmla="*/ 49 w 6518"/>
                    <a:gd name="T27" fmla="*/ 13 h 2431"/>
                    <a:gd name="T28" fmla="*/ 56 w 6518"/>
                    <a:gd name="T29" fmla="*/ 12 h 2431"/>
                    <a:gd name="T30" fmla="*/ 59 w 6518"/>
                    <a:gd name="T31" fmla="*/ 8 h 2431"/>
                    <a:gd name="T32" fmla="*/ 67 w 6518"/>
                    <a:gd name="T33" fmla="*/ 3 h 2431"/>
                    <a:gd name="T34" fmla="*/ 72 w 6518"/>
                    <a:gd name="T35" fmla="*/ 1 h 2431"/>
                    <a:gd name="T36" fmla="*/ 83 w 6518"/>
                    <a:gd name="T37" fmla="*/ 4 h 2431"/>
                    <a:gd name="T38" fmla="*/ 77 w 6518"/>
                    <a:gd name="T39" fmla="*/ 9 h 2431"/>
                    <a:gd name="T40" fmla="*/ 84 w 6518"/>
                    <a:gd name="T41" fmla="*/ 9 h 2431"/>
                    <a:gd name="T42" fmla="*/ 92 w 6518"/>
                    <a:gd name="T43" fmla="*/ 8 h 2431"/>
                    <a:gd name="T44" fmla="*/ 102 w 6518"/>
                    <a:gd name="T45" fmla="*/ 12 h 2431"/>
                    <a:gd name="T46" fmla="*/ 114 w 6518"/>
                    <a:gd name="T47" fmla="*/ 12 h 2431"/>
                    <a:gd name="T48" fmla="*/ 126 w 6518"/>
                    <a:gd name="T49" fmla="*/ 16 h 2431"/>
                    <a:gd name="T50" fmla="*/ 133 w 6518"/>
                    <a:gd name="T51" fmla="*/ 15 h 2431"/>
                    <a:gd name="T52" fmla="*/ 148 w 6518"/>
                    <a:gd name="T53" fmla="*/ 21 h 2431"/>
                    <a:gd name="T54" fmla="*/ 147 w 6518"/>
                    <a:gd name="T55" fmla="*/ 25 h 2431"/>
                    <a:gd name="T56" fmla="*/ 143 w 6518"/>
                    <a:gd name="T57" fmla="*/ 22 h 2431"/>
                    <a:gd name="T58" fmla="*/ 141 w 6518"/>
                    <a:gd name="T59" fmla="*/ 28 h 2431"/>
                    <a:gd name="T60" fmla="*/ 129 w 6518"/>
                    <a:gd name="T61" fmla="*/ 31 h 2431"/>
                    <a:gd name="T62" fmla="*/ 126 w 6518"/>
                    <a:gd name="T63" fmla="*/ 37 h 2431"/>
                    <a:gd name="T64" fmla="*/ 121 w 6518"/>
                    <a:gd name="T65" fmla="*/ 45 h 2431"/>
                    <a:gd name="T66" fmla="*/ 128 w 6518"/>
                    <a:gd name="T67" fmla="*/ 29 h 2431"/>
                    <a:gd name="T68" fmla="*/ 119 w 6518"/>
                    <a:gd name="T69" fmla="*/ 32 h 2431"/>
                    <a:gd name="T70" fmla="*/ 109 w 6518"/>
                    <a:gd name="T71" fmla="*/ 33 h 2431"/>
                    <a:gd name="T72" fmla="*/ 105 w 6518"/>
                    <a:gd name="T73" fmla="*/ 41 h 2431"/>
                    <a:gd name="T74" fmla="*/ 107 w 6518"/>
                    <a:gd name="T75" fmla="*/ 45 h 2431"/>
                    <a:gd name="T76" fmla="*/ 99 w 6518"/>
                    <a:gd name="T77" fmla="*/ 55 h 2431"/>
                    <a:gd name="T78" fmla="*/ 94 w 6518"/>
                    <a:gd name="T79" fmla="*/ 42 h 2431"/>
                    <a:gd name="T80" fmla="*/ 84 w 6518"/>
                    <a:gd name="T81" fmla="*/ 46 h 2431"/>
                    <a:gd name="T82" fmla="*/ 69 w 6518"/>
                    <a:gd name="T83" fmla="*/ 46 h 2431"/>
                    <a:gd name="T84" fmla="*/ 53 w 6518"/>
                    <a:gd name="T85" fmla="*/ 46 h 2431"/>
                    <a:gd name="T86" fmla="*/ 46 w 6518"/>
                    <a:gd name="T87" fmla="*/ 42 h 2431"/>
                    <a:gd name="T88" fmla="*/ 38 w 6518"/>
                    <a:gd name="T89" fmla="*/ 39 h 2431"/>
                    <a:gd name="T90" fmla="*/ 32 w 6518"/>
                    <a:gd name="T91" fmla="*/ 40 h 2431"/>
                    <a:gd name="T92" fmla="*/ 33 w 6518"/>
                    <a:gd name="T93" fmla="*/ 45 h 2431"/>
                    <a:gd name="T94" fmla="*/ 29 w 6518"/>
                    <a:gd name="T95" fmla="*/ 44 h 2431"/>
                    <a:gd name="T96" fmla="*/ 24 w 6518"/>
                    <a:gd name="T97" fmla="*/ 46 h 2431"/>
                    <a:gd name="T98" fmla="*/ 23 w 6518"/>
                    <a:gd name="T99" fmla="*/ 48 h 2431"/>
                    <a:gd name="T100" fmla="*/ 25 w 6518"/>
                    <a:gd name="T101" fmla="*/ 51 h 2431"/>
                    <a:gd name="T102" fmla="*/ 23 w 6518"/>
                    <a:gd name="T103" fmla="*/ 55 h 2431"/>
                    <a:gd name="T104" fmla="*/ 17 w 6518"/>
                    <a:gd name="T105" fmla="*/ 54 h 2431"/>
                    <a:gd name="T106" fmla="*/ 17 w 6518"/>
                    <a:gd name="T107" fmla="*/ 47 h 2431"/>
                    <a:gd name="T108" fmla="*/ 12 w 6518"/>
                    <a:gd name="T109" fmla="*/ 43 h 2431"/>
                    <a:gd name="T110" fmla="*/ 10 w 6518"/>
                    <a:gd name="T111" fmla="*/ 42 h 2431"/>
                    <a:gd name="T112" fmla="*/ 6 w 6518"/>
                    <a:gd name="T113" fmla="*/ 38 h 2431"/>
                    <a:gd name="T114" fmla="*/ 4 w 6518"/>
                    <a:gd name="T115" fmla="*/ 41 h 2431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w 6518"/>
                    <a:gd name="T175" fmla="*/ 0 h 2431"/>
                    <a:gd name="T176" fmla="*/ 6518 w 6518"/>
                    <a:gd name="T177" fmla="*/ 2431 h 2431"/>
                  </a:gdLst>
                  <a:ahLst/>
                  <a:cxnLst>
                    <a:cxn ang="T116">
                      <a:pos x="T0" y="T1"/>
                    </a:cxn>
                    <a:cxn ang="T117">
                      <a:pos x="T2" y="T3"/>
                    </a:cxn>
                    <a:cxn ang="T118">
                      <a:pos x="T4" y="T5"/>
                    </a:cxn>
                    <a:cxn ang="T119">
                      <a:pos x="T6" y="T7"/>
                    </a:cxn>
                    <a:cxn ang="T120">
                      <a:pos x="T8" y="T9"/>
                    </a:cxn>
                    <a:cxn ang="T121">
                      <a:pos x="T10" y="T11"/>
                    </a:cxn>
                    <a:cxn ang="T122">
                      <a:pos x="T12" y="T13"/>
                    </a:cxn>
                    <a:cxn ang="T123">
                      <a:pos x="T14" y="T15"/>
                    </a:cxn>
                    <a:cxn ang="T124">
                      <a:pos x="T16" y="T17"/>
                    </a:cxn>
                    <a:cxn ang="T125">
                      <a:pos x="T18" y="T19"/>
                    </a:cxn>
                    <a:cxn ang="T126">
                      <a:pos x="T20" y="T21"/>
                    </a:cxn>
                    <a:cxn ang="T127">
                      <a:pos x="T22" y="T23"/>
                    </a:cxn>
                    <a:cxn ang="T128">
                      <a:pos x="T24" y="T25"/>
                    </a:cxn>
                    <a:cxn ang="T129">
                      <a:pos x="T26" y="T27"/>
                    </a:cxn>
                    <a:cxn ang="T130">
                      <a:pos x="T28" y="T29"/>
                    </a:cxn>
                    <a:cxn ang="T131">
                      <a:pos x="T30" y="T31"/>
                    </a:cxn>
                    <a:cxn ang="T132">
                      <a:pos x="T32" y="T33"/>
                    </a:cxn>
                    <a:cxn ang="T133">
                      <a:pos x="T34" y="T35"/>
                    </a:cxn>
                    <a:cxn ang="T134">
                      <a:pos x="T36" y="T37"/>
                    </a:cxn>
                    <a:cxn ang="T135">
                      <a:pos x="T38" y="T39"/>
                    </a:cxn>
                    <a:cxn ang="T136">
                      <a:pos x="T40" y="T41"/>
                    </a:cxn>
                    <a:cxn ang="T137">
                      <a:pos x="T42" y="T43"/>
                    </a:cxn>
                    <a:cxn ang="T138">
                      <a:pos x="T44" y="T45"/>
                    </a:cxn>
                    <a:cxn ang="T139">
                      <a:pos x="T46" y="T47"/>
                    </a:cxn>
                    <a:cxn ang="T140">
                      <a:pos x="T48" y="T49"/>
                    </a:cxn>
                    <a:cxn ang="T141">
                      <a:pos x="T50" y="T51"/>
                    </a:cxn>
                    <a:cxn ang="T142">
                      <a:pos x="T52" y="T53"/>
                    </a:cxn>
                    <a:cxn ang="T143">
                      <a:pos x="T54" y="T55"/>
                    </a:cxn>
                    <a:cxn ang="T144">
                      <a:pos x="T56" y="T57"/>
                    </a:cxn>
                    <a:cxn ang="T145">
                      <a:pos x="T58" y="T59"/>
                    </a:cxn>
                    <a:cxn ang="T146">
                      <a:pos x="T60" y="T61"/>
                    </a:cxn>
                    <a:cxn ang="T147">
                      <a:pos x="T62" y="T63"/>
                    </a:cxn>
                    <a:cxn ang="T148">
                      <a:pos x="T64" y="T65"/>
                    </a:cxn>
                    <a:cxn ang="T149">
                      <a:pos x="T66" y="T67"/>
                    </a:cxn>
                    <a:cxn ang="T150">
                      <a:pos x="T68" y="T69"/>
                    </a:cxn>
                    <a:cxn ang="T151">
                      <a:pos x="T70" y="T71"/>
                    </a:cxn>
                    <a:cxn ang="T152">
                      <a:pos x="T72" y="T73"/>
                    </a:cxn>
                    <a:cxn ang="T153">
                      <a:pos x="T74" y="T75"/>
                    </a:cxn>
                    <a:cxn ang="T154">
                      <a:pos x="T76" y="T77"/>
                    </a:cxn>
                    <a:cxn ang="T155">
                      <a:pos x="T78" y="T79"/>
                    </a:cxn>
                    <a:cxn ang="T156">
                      <a:pos x="T80" y="T81"/>
                    </a:cxn>
                    <a:cxn ang="T157">
                      <a:pos x="T82" y="T83"/>
                    </a:cxn>
                    <a:cxn ang="T158">
                      <a:pos x="T84" y="T85"/>
                    </a:cxn>
                    <a:cxn ang="T159">
                      <a:pos x="T86" y="T87"/>
                    </a:cxn>
                    <a:cxn ang="T160">
                      <a:pos x="T88" y="T89"/>
                    </a:cxn>
                    <a:cxn ang="T161">
                      <a:pos x="T90" y="T91"/>
                    </a:cxn>
                    <a:cxn ang="T162">
                      <a:pos x="T92" y="T93"/>
                    </a:cxn>
                    <a:cxn ang="T163">
                      <a:pos x="T94" y="T95"/>
                    </a:cxn>
                    <a:cxn ang="T164">
                      <a:pos x="T96" y="T97"/>
                    </a:cxn>
                    <a:cxn ang="T165">
                      <a:pos x="T98" y="T99"/>
                    </a:cxn>
                    <a:cxn ang="T166">
                      <a:pos x="T100" y="T101"/>
                    </a:cxn>
                    <a:cxn ang="T167">
                      <a:pos x="T102" y="T103"/>
                    </a:cxn>
                    <a:cxn ang="T168">
                      <a:pos x="T104" y="T105"/>
                    </a:cxn>
                    <a:cxn ang="T169">
                      <a:pos x="T106" y="T107"/>
                    </a:cxn>
                    <a:cxn ang="T170">
                      <a:pos x="T108" y="T109"/>
                    </a:cxn>
                    <a:cxn ang="T171">
                      <a:pos x="T110" y="T111"/>
                    </a:cxn>
                    <a:cxn ang="T172">
                      <a:pos x="T112" y="T113"/>
                    </a:cxn>
                    <a:cxn ang="T173">
                      <a:pos x="T114" y="T115"/>
                    </a:cxn>
                  </a:cxnLst>
                  <a:rect l="T174" t="T175" r="T176" b="T177"/>
                  <a:pathLst>
                    <a:path w="6518" h="2431">
                      <a:moveTo>
                        <a:pt x="0" y="1726"/>
                      </a:moveTo>
                      <a:lnTo>
                        <a:pt x="55" y="1671"/>
                      </a:lnTo>
                      <a:lnTo>
                        <a:pt x="36" y="1694"/>
                      </a:lnTo>
                      <a:lnTo>
                        <a:pt x="61" y="1701"/>
                      </a:lnTo>
                      <a:lnTo>
                        <a:pt x="55" y="1587"/>
                      </a:lnTo>
                      <a:lnTo>
                        <a:pt x="77" y="1534"/>
                      </a:lnTo>
                      <a:lnTo>
                        <a:pt x="108" y="1526"/>
                      </a:lnTo>
                      <a:lnTo>
                        <a:pt x="171" y="1575"/>
                      </a:lnTo>
                      <a:lnTo>
                        <a:pt x="182" y="1482"/>
                      </a:lnTo>
                      <a:lnTo>
                        <a:pt x="158" y="1483"/>
                      </a:lnTo>
                      <a:lnTo>
                        <a:pt x="147" y="1429"/>
                      </a:lnTo>
                      <a:lnTo>
                        <a:pt x="405" y="1377"/>
                      </a:lnTo>
                      <a:lnTo>
                        <a:pt x="339" y="1358"/>
                      </a:lnTo>
                      <a:lnTo>
                        <a:pt x="343" y="1330"/>
                      </a:lnTo>
                      <a:lnTo>
                        <a:pt x="305" y="1340"/>
                      </a:lnTo>
                      <a:lnTo>
                        <a:pt x="452" y="1197"/>
                      </a:lnTo>
                      <a:lnTo>
                        <a:pt x="389" y="1047"/>
                      </a:lnTo>
                      <a:lnTo>
                        <a:pt x="401" y="976"/>
                      </a:lnTo>
                      <a:lnTo>
                        <a:pt x="361" y="896"/>
                      </a:lnTo>
                      <a:lnTo>
                        <a:pt x="398" y="850"/>
                      </a:lnTo>
                      <a:lnTo>
                        <a:pt x="339" y="786"/>
                      </a:lnTo>
                      <a:lnTo>
                        <a:pt x="355" y="736"/>
                      </a:lnTo>
                      <a:lnTo>
                        <a:pt x="429" y="677"/>
                      </a:lnTo>
                      <a:lnTo>
                        <a:pt x="469" y="670"/>
                      </a:lnTo>
                      <a:lnTo>
                        <a:pt x="516" y="683"/>
                      </a:lnTo>
                      <a:lnTo>
                        <a:pt x="475" y="696"/>
                      </a:lnTo>
                      <a:lnTo>
                        <a:pt x="505" y="719"/>
                      </a:lnTo>
                      <a:lnTo>
                        <a:pt x="620" y="727"/>
                      </a:lnTo>
                      <a:lnTo>
                        <a:pt x="819" y="847"/>
                      </a:lnTo>
                      <a:lnTo>
                        <a:pt x="824" y="907"/>
                      </a:lnTo>
                      <a:lnTo>
                        <a:pt x="738" y="958"/>
                      </a:lnTo>
                      <a:lnTo>
                        <a:pt x="471" y="886"/>
                      </a:lnTo>
                      <a:lnTo>
                        <a:pt x="578" y="972"/>
                      </a:lnTo>
                      <a:lnTo>
                        <a:pt x="574" y="1074"/>
                      </a:lnTo>
                      <a:lnTo>
                        <a:pt x="682" y="1122"/>
                      </a:lnTo>
                      <a:lnTo>
                        <a:pt x="712" y="1114"/>
                      </a:lnTo>
                      <a:lnTo>
                        <a:pt x="698" y="1074"/>
                      </a:lnTo>
                      <a:lnTo>
                        <a:pt x="647" y="1057"/>
                      </a:lnTo>
                      <a:lnTo>
                        <a:pt x="659" y="1023"/>
                      </a:lnTo>
                      <a:lnTo>
                        <a:pt x="710" y="1061"/>
                      </a:lnTo>
                      <a:lnTo>
                        <a:pt x="813" y="1074"/>
                      </a:lnTo>
                      <a:lnTo>
                        <a:pt x="768" y="993"/>
                      </a:lnTo>
                      <a:lnTo>
                        <a:pt x="867" y="926"/>
                      </a:lnTo>
                      <a:lnTo>
                        <a:pt x="937" y="972"/>
                      </a:lnTo>
                      <a:lnTo>
                        <a:pt x="934" y="792"/>
                      </a:lnTo>
                      <a:lnTo>
                        <a:pt x="903" y="765"/>
                      </a:lnTo>
                      <a:lnTo>
                        <a:pt x="1023" y="805"/>
                      </a:lnTo>
                      <a:lnTo>
                        <a:pt x="1032" y="827"/>
                      </a:lnTo>
                      <a:lnTo>
                        <a:pt x="969" y="859"/>
                      </a:lnTo>
                      <a:lnTo>
                        <a:pt x="1032" y="917"/>
                      </a:lnTo>
                      <a:lnTo>
                        <a:pt x="1086" y="850"/>
                      </a:lnTo>
                      <a:lnTo>
                        <a:pt x="1303" y="743"/>
                      </a:lnTo>
                      <a:lnTo>
                        <a:pt x="1337" y="739"/>
                      </a:lnTo>
                      <a:lnTo>
                        <a:pt x="1303" y="755"/>
                      </a:lnTo>
                      <a:lnTo>
                        <a:pt x="1340" y="807"/>
                      </a:lnTo>
                      <a:lnTo>
                        <a:pt x="1500" y="739"/>
                      </a:lnTo>
                      <a:lnTo>
                        <a:pt x="1536" y="789"/>
                      </a:lnTo>
                      <a:lnTo>
                        <a:pt x="1575" y="748"/>
                      </a:lnTo>
                      <a:lnTo>
                        <a:pt x="1553" y="693"/>
                      </a:lnTo>
                      <a:lnTo>
                        <a:pt x="1578" y="674"/>
                      </a:lnTo>
                      <a:lnTo>
                        <a:pt x="1699" y="701"/>
                      </a:lnTo>
                      <a:lnTo>
                        <a:pt x="1858" y="803"/>
                      </a:lnTo>
                      <a:lnTo>
                        <a:pt x="1888" y="754"/>
                      </a:lnTo>
                      <a:lnTo>
                        <a:pt x="1855" y="704"/>
                      </a:lnTo>
                      <a:lnTo>
                        <a:pt x="1807" y="688"/>
                      </a:lnTo>
                      <a:lnTo>
                        <a:pt x="1824" y="608"/>
                      </a:lnTo>
                      <a:lnTo>
                        <a:pt x="1795" y="597"/>
                      </a:lnTo>
                      <a:lnTo>
                        <a:pt x="1803" y="560"/>
                      </a:lnTo>
                      <a:lnTo>
                        <a:pt x="1861" y="521"/>
                      </a:lnTo>
                      <a:lnTo>
                        <a:pt x="1899" y="424"/>
                      </a:lnTo>
                      <a:lnTo>
                        <a:pt x="1981" y="425"/>
                      </a:lnTo>
                      <a:lnTo>
                        <a:pt x="2024" y="439"/>
                      </a:lnTo>
                      <a:lnTo>
                        <a:pt x="1990" y="543"/>
                      </a:lnTo>
                      <a:lnTo>
                        <a:pt x="2028" y="593"/>
                      </a:lnTo>
                      <a:lnTo>
                        <a:pt x="2017" y="736"/>
                      </a:lnTo>
                      <a:lnTo>
                        <a:pt x="2056" y="784"/>
                      </a:lnTo>
                      <a:lnTo>
                        <a:pt x="2039" y="836"/>
                      </a:lnTo>
                      <a:lnTo>
                        <a:pt x="1977" y="877"/>
                      </a:lnTo>
                      <a:lnTo>
                        <a:pt x="1996" y="896"/>
                      </a:lnTo>
                      <a:lnTo>
                        <a:pt x="1914" y="915"/>
                      </a:lnTo>
                      <a:lnTo>
                        <a:pt x="2002" y="949"/>
                      </a:lnTo>
                      <a:lnTo>
                        <a:pt x="2105" y="836"/>
                      </a:lnTo>
                      <a:lnTo>
                        <a:pt x="2091" y="765"/>
                      </a:lnTo>
                      <a:lnTo>
                        <a:pt x="2123" y="754"/>
                      </a:lnTo>
                      <a:lnTo>
                        <a:pt x="2176" y="740"/>
                      </a:lnTo>
                      <a:lnTo>
                        <a:pt x="2204" y="781"/>
                      </a:lnTo>
                      <a:lnTo>
                        <a:pt x="2201" y="835"/>
                      </a:lnTo>
                      <a:lnTo>
                        <a:pt x="2263" y="851"/>
                      </a:lnTo>
                      <a:lnTo>
                        <a:pt x="2212" y="834"/>
                      </a:lnTo>
                      <a:lnTo>
                        <a:pt x="2236" y="801"/>
                      </a:lnTo>
                      <a:lnTo>
                        <a:pt x="2214" y="754"/>
                      </a:lnTo>
                      <a:lnTo>
                        <a:pt x="2067" y="723"/>
                      </a:lnTo>
                      <a:lnTo>
                        <a:pt x="2091" y="612"/>
                      </a:lnTo>
                      <a:lnTo>
                        <a:pt x="2039" y="543"/>
                      </a:lnTo>
                      <a:lnTo>
                        <a:pt x="2112" y="479"/>
                      </a:lnTo>
                      <a:lnTo>
                        <a:pt x="2106" y="433"/>
                      </a:lnTo>
                      <a:lnTo>
                        <a:pt x="2137" y="459"/>
                      </a:lnTo>
                      <a:lnTo>
                        <a:pt x="2120" y="550"/>
                      </a:lnTo>
                      <a:lnTo>
                        <a:pt x="2145" y="560"/>
                      </a:lnTo>
                      <a:lnTo>
                        <a:pt x="2246" y="587"/>
                      </a:lnTo>
                      <a:lnTo>
                        <a:pt x="2153" y="514"/>
                      </a:lnTo>
                      <a:lnTo>
                        <a:pt x="2221" y="517"/>
                      </a:lnTo>
                      <a:lnTo>
                        <a:pt x="2206" y="487"/>
                      </a:lnTo>
                      <a:lnTo>
                        <a:pt x="2246" y="472"/>
                      </a:lnTo>
                      <a:lnTo>
                        <a:pt x="2429" y="532"/>
                      </a:lnTo>
                      <a:lnTo>
                        <a:pt x="2394" y="568"/>
                      </a:lnTo>
                      <a:lnTo>
                        <a:pt x="2389" y="628"/>
                      </a:lnTo>
                      <a:lnTo>
                        <a:pt x="2427" y="660"/>
                      </a:lnTo>
                      <a:lnTo>
                        <a:pt x="2446" y="532"/>
                      </a:lnTo>
                      <a:lnTo>
                        <a:pt x="2347" y="466"/>
                      </a:lnTo>
                      <a:lnTo>
                        <a:pt x="2325" y="375"/>
                      </a:lnTo>
                      <a:lnTo>
                        <a:pt x="2558" y="344"/>
                      </a:lnTo>
                      <a:lnTo>
                        <a:pt x="2529" y="260"/>
                      </a:lnTo>
                      <a:lnTo>
                        <a:pt x="2558" y="279"/>
                      </a:lnTo>
                      <a:lnTo>
                        <a:pt x="2599" y="247"/>
                      </a:lnTo>
                      <a:lnTo>
                        <a:pt x="2568" y="237"/>
                      </a:lnTo>
                      <a:lnTo>
                        <a:pt x="2816" y="171"/>
                      </a:lnTo>
                      <a:lnTo>
                        <a:pt x="2794" y="152"/>
                      </a:lnTo>
                      <a:lnTo>
                        <a:pt x="2909" y="145"/>
                      </a:lnTo>
                      <a:lnTo>
                        <a:pt x="2908" y="167"/>
                      </a:lnTo>
                      <a:lnTo>
                        <a:pt x="2934" y="167"/>
                      </a:lnTo>
                      <a:lnTo>
                        <a:pt x="3018" y="137"/>
                      </a:lnTo>
                      <a:lnTo>
                        <a:pt x="3057" y="153"/>
                      </a:lnTo>
                      <a:lnTo>
                        <a:pt x="3019" y="117"/>
                      </a:lnTo>
                      <a:lnTo>
                        <a:pt x="3113" y="110"/>
                      </a:lnTo>
                      <a:lnTo>
                        <a:pt x="3116" y="64"/>
                      </a:lnTo>
                      <a:lnTo>
                        <a:pt x="3223" y="0"/>
                      </a:lnTo>
                      <a:lnTo>
                        <a:pt x="3300" y="38"/>
                      </a:lnTo>
                      <a:lnTo>
                        <a:pt x="3235" y="71"/>
                      </a:lnTo>
                      <a:lnTo>
                        <a:pt x="3348" y="69"/>
                      </a:lnTo>
                      <a:lnTo>
                        <a:pt x="3301" y="117"/>
                      </a:lnTo>
                      <a:lnTo>
                        <a:pt x="3491" y="92"/>
                      </a:lnTo>
                      <a:lnTo>
                        <a:pt x="3593" y="167"/>
                      </a:lnTo>
                      <a:lnTo>
                        <a:pt x="3577" y="194"/>
                      </a:lnTo>
                      <a:lnTo>
                        <a:pt x="3543" y="176"/>
                      </a:lnTo>
                      <a:lnTo>
                        <a:pt x="3590" y="201"/>
                      </a:lnTo>
                      <a:lnTo>
                        <a:pt x="3568" y="244"/>
                      </a:lnTo>
                      <a:lnTo>
                        <a:pt x="3223" y="456"/>
                      </a:lnTo>
                      <a:lnTo>
                        <a:pt x="3335" y="428"/>
                      </a:lnTo>
                      <a:lnTo>
                        <a:pt x="3311" y="401"/>
                      </a:lnTo>
                      <a:lnTo>
                        <a:pt x="3485" y="362"/>
                      </a:lnTo>
                      <a:lnTo>
                        <a:pt x="3437" y="367"/>
                      </a:lnTo>
                      <a:lnTo>
                        <a:pt x="3448" y="332"/>
                      </a:lnTo>
                      <a:lnTo>
                        <a:pt x="3543" y="362"/>
                      </a:lnTo>
                      <a:lnTo>
                        <a:pt x="3560" y="332"/>
                      </a:lnTo>
                      <a:lnTo>
                        <a:pt x="3579" y="401"/>
                      </a:lnTo>
                      <a:lnTo>
                        <a:pt x="3626" y="406"/>
                      </a:lnTo>
                      <a:lnTo>
                        <a:pt x="3582" y="376"/>
                      </a:lnTo>
                      <a:lnTo>
                        <a:pt x="3675" y="362"/>
                      </a:lnTo>
                      <a:lnTo>
                        <a:pt x="3786" y="375"/>
                      </a:lnTo>
                      <a:lnTo>
                        <a:pt x="3778" y="401"/>
                      </a:lnTo>
                      <a:lnTo>
                        <a:pt x="3871" y="424"/>
                      </a:lnTo>
                      <a:lnTo>
                        <a:pt x="3954" y="418"/>
                      </a:lnTo>
                      <a:lnTo>
                        <a:pt x="3958" y="353"/>
                      </a:lnTo>
                      <a:lnTo>
                        <a:pt x="3983" y="347"/>
                      </a:lnTo>
                      <a:lnTo>
                        <a:pt x="4193" y="418"/>
                      </a:lnTo>
                      <a:lnTo>
                        <a:pt x="4167" y="532"/>
                      </a:lnTo>
                      <a:lnTo>
                        <a:pt x="4264" y="608"/>
                      </a:lnTo>
                      <a:lnTo>
                        <a:pt x="4319" y="504"/>
                      </a:lnTo>
                      <a:lnTo>
                        <a:pt x="4354" y="550"/>
                      </a:lnTo>
                      <a:lnTo>
                        <a:pt x="4424" y="532"/>
                      </a:lnTo>
                      <a:lnTo>
                        <a:pt x="4519" y="568"/>
                      </a:lnTo>
                      <a:lnTo>
                        <a:pt x="4593" y="547"/>
                      </a:lnTo>
                      <a:lnTo>
                        <a:pt x="4589" y="504"/>
                      </a:lnTo>
                      <a:lnTo>
                        <a:pt x="4640" y="431"/>
                      </a:lnTo>
                      <a:lnTo>
                        <a:pt x="4957" y="482"/>
                      </a:lnTo>
                      <a:lnTo>
                        <a:pt x="4978" y="516"/>
                      </a:lnTo>
                      <a:lnTo>
                        <a:pt x="4938" y="531"/>
                      </a:lnTo>
                      <a:lnTo>
                        <a:pt x="5042" y="547"/>
                      </a:lnTo>
                      <a:lnTo>
                        <a:pt x="5080" y="597"/>
                      </a:lnTo>
                      <a:lnTo>
                        <a:pt x="5319" y="587"/>
                      </a:lnTo>
                      <a:lnTo>
                        <a:pt x="5362" y="628"/>
                      </a:lnTo>
                      <a:lnTo>
                        <a:pt x="5345" y="677"/>
                      </a:lnTo>
                      <a:lnTo>
                        <a:pt x="5415" y="712"/>
                      </a:lnTo>
                      <a:lnTo>
                        <a:pt x="5451" y="685"/>
                      </a:lnTo>
                      <a:lnTo>
                        <a:pt x="5622" y="705"/>
                      </a:lnTo>
                      <a:lnTo>
                        <a:pt x="5655" y="677"/>
                      </a:lnTo>
                      <a:lnTo>
                        <a:pt x="5677" y="721"/>
                      </a:lnTo>
                      <a:lnTo>
                        <a:pt x="5747" y="757"/>
                      </a:lnTo>
                      <a:lnTo>
                        <a:pt x="5780" y="732"/>
                      </a:lnTo>
                      <a:lnTo>
                        <a:pt x="5744" y="693"/>
                      </a:lnTo>
                      <a:lnTo>
                        <a:pt x="5765" y="660"/>
                      </a:lnTo>
                      <a:lnTo>
                        <a:pt x="6062" y="711"/>
                      </a:lnTo>
                      <a:lnTo>
                        <a:pt x="6258" y="838"/>
                      </a:lnTo>
                      <a:lnTo>
                        <a:pt x="6302" y="838"/>
                      </a:lnTo>
                      <a:lnTo>
                        <a:pt x="6352" y="942"/>
                      </a:lnTo>
                      <a:lnTo>
                        <a:pt x="6328" y="886"/>
                      </a:lnTo>
                      <a:lnTo>
                        <a:pt x="6361" y="881"/>
                      </a:lnTo>
                      <a:lnTo>
                        <a:pt x="6383" y="903"/>
                      </a:lnTo>
                      <a:lnTo>
                        <a:pt x="6439" y="896"/>
                      </a:lnTo>
                      <a:lnTo>
                        <a:pt x="6518" y="954"/>
                      </a:lnTo>
                      <a:lnTo>
                        <a:pt x="6404" y="1020"/>
                      </a:lnTo>
                      <a:lnTo>
                        <a:pt x="6428" y="1039"/>
                      </a:lnTo>
                      <a:lnTo>
                        <a:pt x="6387" y="1051"/>
                      </a:lnTo>
                      <a:lnTo>
                        <a:pt x="6420" y="1076"/>
                      </a:lnTo>
                      <a:lnTo>
                        <a:pt x="6352" y="1077"/>
                      </a:lnTo>
                      <a:lnTo>
                        <a:pt x="6327" y="1039"/>
                      </a:lnTo>
                      <a:lnTo>
                        <a:pt x="6303" y="1054"/>
                      </a:lnTo>
                      <a:lnTo>
                        <a:pt x="6258" y="993"/>
                      </a:lnTo>
                      <a:lnTo>
                        <a:pt x="6179" y="995"/>
                      </a:lnTo>
                      <a:lnTo>
                        <a:pt x="6158" y="958"/>
                      </a:lnTo>
                      <a:lnTo>
                        <a:pt x="6178" y="942"/>
                      </a:lnTo>
                      <a:lnTo>
                        <a:pt x="6150" y="942"/>
                      </a:lnTo>
                      <a:lnTo>
                        <a:pt x="6124" y="954"/>
                      </a:lnTo>
                      <a:lnTo>
                        <a:pt x="6151" y="996"/>
                      </a:lnTo>
                      <a:lnTo>
                        <a:pt x="6135" y="1023"/>
                      </a:lnTo>
                      <a:lnTo>
                        <a:pt x="6069" y="1065"/>
                      </a:lnTo>
                      <a:lnTo>
                        <a:pt x="6024" y="1055"/>
                      </a:lnTo>
                      <a:lnTo>
                        <a:pt x="6099" y="1173"/>
                      </a:lnTo>
                      <a:lnTo>
                        <a:pt x="6085" y="1219"/>
                      </a:lnTo>
                      <a:lnTo>
                        <a:pt x="6009" y="1187"/>
                      </a:lnTo>
                      <a:lnTo>
                        <a:pt x="6012" y="1206"/>
                      </a:lnTo>
                      <a:lnTo>
                        <a:pt x="5875" y="1264"/>
                      </a:lnTo>
                      <a:lnTo>
                        <a:pt x="5751" y="1384"/>
                      </a:lnTo>
                      <a:lnTo>
                        <a:pt x="5669" y="1338"/>
                      </a:lnTo>
                      <a:lnTo>
                        <a:pt x="5593" y="1387"/>
                      </a:lnTo>
                      <a:lnTo>
                        <a:pt x="5593" y="1344"/>
                      </a:lnTo>
                      <a:lnTo>
                        <a:pt x="5549" y="1388"/>
                      </a:lnTo>
                      <a:lnTo>
                        <a:pt x="5493" y="1386"/>
                      </a:lnTo>
                      <a:lnTo>
                        <a:pt x="5436" y="1502"/>
                      </a:lnTo>
                      <a:lnTo>
                        <a:pt x="5483" y="1526"/>
                      </a:lnTo>
                      <a:lnTo>
                        <a:pt x="5465" y="1564"/>
                      </a:lnTo>
                      <a:lnTo>
                        <a:pt x="5486" y="1625"/>
                      </a:lnTo>
                      <a:lnTo>
                        <a:pt x="5446" y="1614"/>
                      </a:lnTo>
                      <a:lnTo>
                        <a:pt x="5423" y="1668"/>
                      </a:lnTo>
                      <a:lnTo>
                        <a:pt x="5437" y="1714"/>
                      </a:lnTo>
                      <a:lnTo>
                        <a:pt x="5353" y="1753"/>
                      </a:lnTo>
                      <a:lnTo>
                        <a:pt x="5362" y="1808"/>
                      </a:lnTo>
                      <a:lnTo>
                        <a:pt x="5306" y="1822"/>
                      </a:lnTo>
                      <a:lnTo>
                        <a:pt x="5293" y="1881"/>
                      </a:lnTo>
                      <a:lnTo>
                        <a:pt x="5241" y="1943"/>
                      </a:lnTo>
                      <a:lnTo>
                        <a:pt x="5196" y="1714"/>
                      </a:lnTo>
                      <a:lnTo>
                        <a:pt x="5200" y="1591"/>
                      </a:lnTo>
                      <a:lnTo>
                        <a:pt x="5241" y="1518"/>
                      </a:lnTo>
                      <a:lnTo>
                        <a:pt x="5299" y="1503"/>
                      </a:lnTo>
                      <a:lnTo>
                        <a:pt x="5434" y="1350"/>
                      </a:lnTo>
                      <a:lnTo>
                        <a:pt x="5498" y="1318"/>
                      </a:lnTo>
                      <a:lnTo>
                        <a:pt x="5520" y="1230"/>
                      </a:lnTo>
                      <a:lnTo>
                        <a:pt x="5549" y="1207"/>
                      </a:lnTo>
                      <a:lnTo>
                        <a:pt x="5497" y="1206"/>
                      </a:lnTo>
                      <a:lnTo>
                        <a:pt x="5482" y="1279"/>
                      </a:lnTo>
                      <a:lnTo>
                        <a:pt x="5367" y="1340"/>
                      </a:lnTo>
                      <a:lnTo>
                        <a:pt x="5378" y="1246"/>
                      </a:lnTo>
                      <a:lnTo>
                        <a:pt x="5254" y="1268"/>
                      </a:lnTo>
                      <a:lnTo>
                        <a:pt x="5138" y="1387"/>
                      </a:lnTo>
                      <a:lnTo>
                        <a:pt x="5161" y="1438"/>
                      </a:lnTo>
                      <a:lnTo>
                        <a:pt x="5037" y="1455"/>
                      </a:lnTo>
                      <a:lnTo>
                        <a:pt x="5021" y="1440"/>
                      </a:lnTo>
                      <a:lnTo>
                        <a:pt x="5063" y="1432"/>
                      </a:lnTo>
                      <a:lnTo>
                        <a:pt x="4959" y="1400"/>
                      </a:lnTo>
                      <a:lnTo>
                        <a:pt x="4929" y="1432"/>
                      </a:lnTo>
                      <a:lnTo>
                        <a:pt x="4694" y="1433"/>
                      </a:lnTo>
                      <a:lnTo>
                        <a:pt x="4417" y="1709"/>
                      </a:lnTo>
                      <a:lnTo>
                        <a:pt x="4473" y="1721"/>
                      </a:lnTo>
                      <a:lnTo>
                        <a:pt x="4473" y="1771"/>
                      </a:lnTo>
                      <a:lnTo>
                        <a:pt x="4507" y="1740"/>
                      </a:lnTo>
                      <a:lnTo>
                        <a:pt x="4497" y="1783"/>
                      </a:lnTo>
                      <a:lnTo>
                        <a:pt x="4537" y="1759"/>
                      </a:lnTo>
                      <a:lnTo>
                        <a:pt x="4535" y="1786"/>
                      </a:lnTo>
                      <a:lnTo>
                        <a:pt x="4546" y="1740"/>
                      </a:lnTo>
                      <a:lnTo>
                        <a:pt x="4589" y="1741"/>
                      </a:lnTo>
                      <a:lnTo>
                        <a:pt x="4647" y="1801"/>
                      </a:lnTo>
                      <a:lnTo>
                        <a:pt x="4592" y="1806"/>
                      </a:lnTo>
                      <a:lnTo>
                        <a:pt x="4641" y="1824"/>
                      </a:lnTo>
                      <a:lnTo>
                        <a:pt x="4653" y="1866"/>
                      </a:lnTo>
                      <a:lnTo>
                        <a:pt x="4614" y="1952"/>
                      </a:lnTo>
                      <a:lnTo>
                        <a:pt x="4606" y="2082"/>
                      </a:lnTo>
                      <a:lnTo>
                        <a:pt x="4411" y="2358"/>
                      </a:lnTo>
                      <a:lnTo>
                        <a:pt x="4342" y="2396"/>
                      </a:lnTo>
                      <a:lnTo>
                        <a:pt x="4287" y="2358"/>
                      </a:lnTo>
                      <a:lnTo>
                        <a:pt x="4240" y="2412"/>
                      </a:lnTo>
                      <a:lnTo>
                        <a:pt x="4237" y="2401"/>
                      </a:lnTo>
                      <a:lnTo>
                        <a:pt x="4262" y="2358"/>
                      </a:lnTo>
                      <a:lnTo>
                        <a:pt x="4249" y="2289"/>
                      </a:lnTo>
                      <a:lnTo>
                        <a:pt x="4334" y="2261"/>
                      </a:lnTo>
                      <a:lnTo>
                        <a:pt x="4403" y="2077"/>
                      </a:lnTo>
                      <a:lnTo>
                        <a:pt x="4257" y="2121"/>
                      </a:lnTo>
                      <a:lnTo>
                        <a:pt x="4237" y="2052"/>
                      </a:lnTo>
                      <a:lnTo>
                        <a:pt x="4120" y="2010"/>
                      </a:lnTo>
                      <a:lnTo>
                        <a:pt x="4050" y="1821"/>
                      </a:lnTo>
                      <a:lnTo>
                        <a:pt x="3972" y="1786"/>
                      </a:lnTo>
                      <a:lnTo>
                        <a:pt x="3834" y="1837"/>
                      </a:lnTo>
                      <a:lnTo>
                        <a:pt x="3859" y="1878"/>
                      </a:lnTo>
                      <a:lnTo>
                        <a:pt x="3802" y="1990"/>
                      </a:lnTo>
                      <a:lnTo>
                        <a:pt x="3748" y="2020"/>
                      </a:lnTo>
                      <a:lnTo>
                        <a:pt x="3691" y="1993"/>
                      </a:lnTo>
                      <a:lnTo>
                        <a:pt x="3621" y="1981"/>
                      </a:lnTo>
                      <a:lnTo>
                        <a:pt x="3441" y="2033"/>
                      </a:lnTo>
                      <a:lnTo>
                        <a:pt x="3280" y="1956"/>
                      </a:lnTo>
                      <a:lnTo>
                        <a:pt x="3179" y="1967"/>
                      </a:lnTo>
                      <a:lnTo>
                        <a:pt x="3142" y="1905"/>
                      </a:lnTo>
                      <a:lnTo>
                        <a:pt x="3042" y="1866"/>
                      </a:lnTo>
                      <a:lnTo>
                        <a:pt x="2989" y="1908"/>
                      </a:lnTo>
                      <a:lnTo>
                        <a:pt x="2986" y="1992"/>
                      </a:lnTo>
                      <a:lnTo>
                        <a:pt x="2756" y="1955"/>
                      </a:lnTo>
                      <a:lnTo>
                        <a:pt x="2633" y="2033"/>
                      </a:lnTo>
                      <a:lnTo>
                        <a:pt x="2568" y="2063"/>
                      </a:lnTo>
                      <a:lnTo>
                        <a:pt x="2488" y="2002"/>
                      </a:lnTo>
                      <a:lnTo>
                        <a:pt x="2435" y="2036"/>
                      </a:lnTo>
                      <a:lnTo>
                        <a:pt x="2339" y="1993"/>
                      </a:lnTo>
                      <a:lnTo>
                        <a:pt x="2302" y="1990"/>
                      </a:lnTo>
                      <a:lnTo>
                        <a:pt x="2275" y="1923"/>
                      </a:lnTo>
                      <a:lnTo>
                        <a:pt x="2221" y="1923"/>
                      </a:lnTo>
                      <a:lnTo>
                        <a:pt x="2202" y="1935"/>
                      </a:lnTo>
                      <a:lnTo>
                        <a:pt x="2159" y="1885"/>
                      </a:lnTo>
                      <a:lnTo>
                        <a:pt x="2130" y="1898"/>
                      </a:lnTo>
                      <a:lnTo>
                        <a:pt x="2106" y="1914"/>
                      </a:lnTo>
                      <a:lnTo>
                        <a:pt x="1996" y="1812"/>
                      </a:lnTo>
                      <a:lnTo>
                        <a:pt x="1965" y="1802"/>
                      </a:lnTo>
                      <a:lnTo>
                        <a:pt x="1893" y="1724"/>
                      </a:lnTo>
                      <a:lnTo>
                        <a:pt x="1825" y="1771"/>
                      </a:lnTo>
                      <a:lnTo>
                        <a:pt x="1813" y="1739"/>
                      </a:lnTo>
                      <a:lnTo>
                        <a:pt x="1713" y="1733"/>
                      </a:lnTo>
                      <a:lnTo>
                        <a:pt x="1674" y="1678"/>
                      </a:lnTo>
                      <a:lnTo>
                        <a:pt x="1622" y="1682"/>
                      </a:lnTo>
                      <a:lnTo>
                        <a:pt x="1601" y="1705"/>
                      </a:lnTo>
                      <a:lnTo>
                        <a:pt x="1536" y="1718"/>
                      </a:lnTo>
                      <a:lnTo>
                        <a:pt x="1517" y="1705"/>
                      </a:lnTo>
                      <a:lnTo>
                        <a:pt x="1493" y="1749"/>
                      </a:lnTo>
                      <a:lnTo>
                        <a:pt x="1471" y="1739"/>
                      </a:lnTo>
                      <a:lnTo>
                        <a:pt x="1392" y="1751"/>
                      </a:lnTo>
                      <a:lnTo>
                        <a:pt x="1367" y="1739"/>
                      </a:lnTo>
                      <a:lnTo>
                        <a:pt x="1357" y="1751"/>
                      </a:lnTo>
                      <a:lnTo>
                        <a:pt x="1398" y="1802"/>
                      </a:lnTo>
                      <a:lnTo>
                        <a:pt x="1369" y="1832"/>
                      </a:lnTo>
                      <a:lnTo>
                        <a:pt x="1370" y="1874"/>
                      </a:lnTo>
                      <a:lnTo>
                        <a:pt x="1416" y="1875"/>
                      </a:lnTo>
                      <a:lnTo>
                        <a:pt x="1438" y="1914"/>
                      </a:lnTo>
                      <a:lnTo>
                        <a:pt x="1424" y="1944"/>
                      </a:lnTo>
                      <a:lnTo>
                        <a:pt x="1392" y="1923"/>
                      </a:lnTo>
                      <a:lnTo>
                        <a:pt x="1367" y="1943"/>
                      </a:lnTo>
                      <a:lnTo>
                        <a:pt x="1339" y="1927"/>
                      </a:lnTo>
                      <a:lnTo>
                        <a:pt x="1325" y="1898"/>
                      </a:lnTo>
                      <a:lnTo>
                        <a:pt x="1295" y="1914"/>
                      </a:lnTo>
                      <a:lnTo>
                        <a:pt x="1273" y="1900"/>
                      </a:lnTo>
                      <a:lnTo>
                        <a:pt x="1245" y="1923"/>
                      </a:lnTo>
                      <a:lnTo>
                        <a:pt x="1211" y="1929"/>
                      </a:lnTo>
                      <a:lnTo>
                        <a:pt x="1190" y="1898"/>
                      </a:lnTo>
                      <a:lnTo>
                        <a:pt x="1066" y="1890"/>
                      </a:lnTo>
                      <a:lnTo>
                        <a:pt x="1054" y="1905"/>
                      </a:lnTo>
                      <a:lnTo>
                        <a:pt x="1042" y="1904"/>
                      </a:lnTo>
                      <a:lnTo>
                        <a:pt x="1020" y="1937"/>
                      </a:lnTo>
                      <a:lnTo>
                        <a:pt x="1023" y="1970"/>
                      </a:lnTo>
                      <a:lnTo>
                        <a:pt x="1008" y="1973"/>
                      </a:lnTo>
                      <a:lnTo>
                        <a:pt x="999" y="1944"/>
                      </a:lnTo>
                      <a:lnTo>
                        <a:pt x="980" y="1947"/>
                      </a:lnTo>
                      <a:lnTo>
                        <a:pt x="975" y="2042"/>
                      </a:lnTo>
                      <a:lnTo>
                        <a:pt x="993" y="2070"/>
                      </a:lnTo>
                      <a:lnTo>
                        <a:pt x="993" y="2096"/>
                      </a:lnTo>
                      <a:lnTo>
                        <a:pt x="1015" y="2092"/>
                      </a:lnTo>
                      <a:lnTo>
                        <a:pt x="1042" y="2079"/>
                      </a:lnTo>
                      <a:lnTo>
                        <a:pt x="1064" y="2121"/>
                      </a:lnTo>
                      <a:lnTo>
                        <a:pt x="1078" y="2148"/>
                      </a:lnTo>
                      <a:lnTo>
                        <a:pt x="1097" y="2184"/>
                      </a:lnTo>
                      <a:lnTo>
                        <a:pt x="1126" y="2193"/>
                      </a:lnTo>
                      <a:lnTo>
                        <a:pt x="1089" y="2221"/>
                      </a:lnTo>
                      <a:lnTo>
                        <a:pt x="1065" y="2194"/>
                      </a:lnTo>
                      <a:lnTo>
                        <a:pt x="1040" y="2300"/>
                      </a:lnTo>
                      <a:lnTo>
                        <a:pt x="1070" y="2328"/>
                      </a:lnTo>
                      <a:lnTo>
                        <a:pt x="1095" y="2431"/>
                      </a:lnTo>
                      <a:lnTo>
                        <a:pt x="1071" y="2412"/>
                      </a:lnTo>
                      <a:lnTo>
                        <a:pt x="1047" y="2401"/>
                      </a:lnTo>
                      <a:lnTo>
                        <a:pt x="1015" y="2396"/>
                      </a:lnTo>
                      <a:lnTo>
                        <a:pt x="993" y="2384"/>
                      </a:lnTo>
                      <a:lnTo>
                        <a:pt x="973" y="2381"/>
                      </a:lnTo>
                      <a:lnTo>
                        <a:pt x="958" y="2345"/>
                      </a:lnTo>
                      <a:lnTo>
                        <a:pt x="918" y="2366"/>
                      </a:lnTo>
                      <a:lnTo>
                        <a:pt x="883" y="2365"/>
                      </a:lnTo>
                      <a:lnTo>
                        <a:pt x="856" y="2334"/>
                      </a:lnTo>
                      <a:lnTo>
                        <a:pt x="796" y="2303"/>
                      </a:lnTo>
                      <a:lnTo>
                        <a:pt x="737" y="2309"/>
                      </a:lnTo>
                      <a:lnTo>
                        <a:pt x="671" y="2258"/>
                      </a:lnTo>
                      <a:lnTo>
                        <a:pt x="722" y="2212"/>
                      </a:lnTo>
                      <a:lnTo>
                        <a:pt x="727" y="2170"/>
                      </a:lnTo>
                      <a:lnTo>
                        <a:pt x="726" y="2131"/>
                      </a:lnTo>
                      <a:lnTo>
                        <a:pt x="733" y="2098"/>
                      </a:lnTo>
                      <a:lnTo>
                        <a:pt x="765" y="2088"/>
                      </a:lnTo>
                      <a:lnTo>
                        <a:pt x="745" y="2027"/>
                      </a:lnTo>
                      <a:lnTo>
                        <a:pt x="708" y="2010"/>
                      </a:lnTo>
                      <a:lnTo>
                        <a:pt x="688" y="2000"/>
                      </a:lnTo>
                      <a:lnTo>
                        <a:pt x="660" y="2009"/>
                      </a:lnTo>
                      <a:lnTo>
                        <a:pt x="605" y="1992"/>
                      </a:lnTo>
                      <a:lnTo>
                        <a:pt x="562" y="1931"/>
                      </a:lnTo>
                      <a:lnTo>
                        <a:pt x="524" y="1913"/>
                      </a:lnTo>
                      <a:lnTo>
                        <a:pt x="505" y="1858"/>
                      </a:lnTo>
                      <a:lnTo>
                        <a:pt x="475" y="1851"/>
                      </a:lnTo>
                      <a:lnTo>
                        <a:pt x="444" y="1870"/>
                      </a:lnTo>
                      <a:lnTo>
                        <a:pt x="423" y="1881"/>
                      </a:lnTo>
                      <a:lnTo>
                        <a:pt x="412" y="1856"/>
                      </a:lnTo>
                      <a:lnTo>
                        <a:pt x="399" y="1831"/>
                      </a:lnTo>
                      <a:lnTo>
                        <a:pt x="441" y="1825"/>
                      </a:lnTo>
                      <a:lnTo>
                        <a:pt x="439" y="1810"/>
                      </a:lnTo>
                      <a:lnTo>
                        <a:pt x="429" y="1797"/>
                      </a:lnTo>
                      <a:lnTo>
                        <a:pt x="412" y="1785"/>
                      </a:lnTo>
                      <a:lnTo>
                        <a:pt x="391" y="1718"/>
                      </a:lnTo>
                      <a:lnTo>
                        <a:pt x="355" y="1686"/>
                      </a:lnTo>
                      <a:lnTo>
                        <a:pt x="322" y="1684"/>
                      </a:lnTo>
                      <a:lnTo>
                        <a:pt x="287" y="1684"/>
                      </a:lnTo>
                      <a:lnTo>
                        <a:pt x="265" y="1664"/>
                      </a:lnTo>
                      <a:lnTo>
                        <a:pt x="241" y="1660"/>
                      </a:lnTo>
                      <a:lnTo>
                        <a:pt x="222" y="1660"/>
                      </a:lnTo>
                      <a:lnTo>
                        <a:pt x="210" y="1678"/>
                      </a:lnTo>
                      <a:lnTo>
                        <a:pt x="186" y="1703"/>
                      </a:lnTo>
                      <a:lnTo>
                        <a:pt x="181" y="1730"/>
                      </a:lnTo>
                      <a:lnTo>
                        <a:pt x="173" y="1739"/>
                      </a:lnTo>
                      <a:lnTo>
                        <a:pt x="159" y="1783"/>
                      </a:lnTo>
                      <a:lnTo>
                        <a:pt x="150" y="1768"/>
                      </a:lnTo>
                      <a:lnTo>
                        <a:pt x="145" y="1752"/>
                      </a:lnTo>
                      <a:lnTo>
                        <a:pt x="0" y="1726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01" name="Freeform 396"/>
                <p:cNvSpPr>
                  <a:spLocks/>
                </p:cNvSpPr>
                <p:nvPr/>
              </p:nvSpPr>
              <p:spPr bwMode="auto">
                <a:xfrm>
                  <a:off x="2254" y="1741"/>
                  <a:ext cx="54" cy="28"/>
                </a:xfrm>
                <a:custGeom>
                  <a:avLst/>
                  <a:gdLst>
                    <a:gd name="T0" fmla="*/ 0 w 190"/>
                    <a:gd name="T1" fmla="*/ 2 h 94"/>
                    <a:gd name="T2" fmla="*/ 1 w 190"/>
                    <a:gd name="T3" fmla="*/ 1 h 94"/>
                    <a:gd name="T4" fmla="*/ 0 w 190"/>
                    <a:gd name="T5" fmla="*/ 1 h 94"/>
                    <a:gd name="T6" fmla="*/ 3 w 190"/>
                    <a:gd name="T7" fmla="*/ 0 h 94"/>
                    <a:gd name="T8" fmla="*/ 4 w 190"/>
                    <a:gd name="T9" fmla="*/ 0 h 94"/>
                    <a:gd name="T10" fmla="*/ 3 w 190"/>
                    <a:gd name="T11" fmla="*/ 1 h 94"/>
                    <a:gd name="T12" fmla="*/ 4 w 190"/>
                    <a:gd name="T13" fmla="*/ 1 h 94"/>
                    <a:gd name="T14" fmla="*/ 1 w 190"/>
                    <a:gd name="T15" fmla="*/ 2 h 94"/>
                    <a:gd name="T16" fmla="*/ 1 w 190"/>
                    <a:gd name="T17" fmla="*/ 2 h 94"/>
                    <a:gd name="T18" fmla="*/ 1 w 190"/>
                    <a:gd name="T19" fmla="*/ 2 h 94"/>
                    <a:gd name="T20" fmla="*/ 0 w 190"/>
                    <a:gd name="T21" fmla="*/ 2 h 9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90"/>
                    <a:gd name="T34" fmla="*/ 0 h 94"/>
                    <a:gd name="T35" fmla="*/ 190 w 190"/>
                    <a:gd name="T36" fmla="*/ 94 h 94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90" h="94">
                      <a:moveTo>
                        <a:pt x="0" y="67"/>
                      </a:moveTo>
                      <a:lnTo>
                        <a:pt x="39" y="46"/>
                      </a:lnTo>
                      <a:lnTo>
                        <a:pt x="11" y="27"/>
                      </a:lnTo>
                      <a:lnTo>
                        <a:pt x="146" y="0"/>
                      </a:lnTo>
                      <a:lnTo>
                        <a:pt x="168" y="1"/>
                      </a:lnTo>
                      <a:lnTo>
                        <a:pt x="142" y="25"/>
                      </a:lnTo>
                      <a:lnTo>
                        <a:pt x="190" y="23"/>
                      </a:lnTo>
                      <a:lnTo>
                        <a:pt x="66" y="79"/>
                      </a:lnTo>
                      <a:lnTo>
                        <a:pt x="39" y="94"/>
                      </a:lnTo>
                      <a:lnTo>
                        <a:pt x="45" y="71"/>
                      </a:lnTo>
                      <a:lnTo>
                        <a:pt x="0" y="67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02" name="Freeform 397"/>
                <p:cNvSpPr>
                  <a:spLocks/>
                </p:cNvSpPr>
                <p:nvPr/>
              </p:nvSpPr>
              <p:spPr bwMode="auto">
                <a:xfrm>
                  <a:off x="2270" y="2032"/>
                  <a:ext cx="22" cy="14"/>
                </a:xfrm>
                <a:custGeom>
                  <a:avLst/>
                  <a:gdLst>
                    <a:gd name="T0" fmla="*/ 0 w 75"/>
                    <a:gd name="T1" fmla="*/ 1 h 49"/>
                    <a:gd name="T2" fmla="*/ 1 w 75"/>
                    <a:gd name="T3" fmla="*/ 0 h 49"/>
                    <a:gd name="T4" fmla="*/ 2 w 75"/>
                    <a:gd name="T5" fmla="*/ 1 h 49"/>
                    <a:gd name="T6" fmla="*/ 0 w 75"/>
                    <a:gd name="T7" fmla="*/ 1 h 4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5"/>
                    <a:gd name="T13" fmla="*/ 0 h 49"/>
                    <a:gd name="T14" fmla="*/ 75 w 75"/>
                    <a:gd name="T15" fmla="*/ 49 h 4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5" h="49">
                      <a:moveTo>
                        <a:pt x="0" y="49"/>
                      </a:moveTo>
                      <a:lnTo>
                        <a:pt x="22" y="0"/>
                      </a:lnTo>
                      <a:lnTo>
                        <a:pt x="75" y="27"/>
                      </a:lnTo>
                      <a:lnTo>
                        <a:pt x="0" y="49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03" name="Freeform 398"/>
                <p:cNvSpPr>
                  <a:spLocks/>
                </p:cNvSpPr>
                <p:nvPr/>
              </p:nvSpPr>
              <p:spPr bwMode="auto">
                <a:xfrm>
                  <a:off x="2308" y="1945"/>
                  <a:ext cx="66" cy="58"/>
                </a:xfrm>
                <a:custGeom>
                  <a:avLst/>
                  <a:gdLst>
                    <a:gd name="T0" fmla="*/ 0 w 229"/>
                    <a:gd name="T1" fmla="*/ 2 h 204"/>
                    <a:gd name="T2" fmla="*/ 0 w 229"/>
                    <a:gd name="T3" fmla="*/ 3 h 204"/>
                    <a:gd name="T4" fmla="*/ 1 w 229"/>
                    <a:gd name="T5" fmla="*/ 3 h 204"/>
                    <a:gd name="T6" fmla="*/ 2 w 229"/>
                    <a:gd name="T7" fmla="*/ 4 h 204"/>
                    <a:gd name="T8" fmla="*/ 2 w 229"/>
                    <a:gd name="T9" fmla="*/ 3 h 204"/>
                    <a:gd name="T10" fmla="*/ 2 w 229"/>
                    <a:gd name="T11" fmla="*/ 5 h 204"/>
                    <a:gd name="T12" fmla="*/ 5 w 229"/>
                    <a:gd name="T13" fmla="*/ 5 h 204"/>
                    <a:gd name="T14" fmla="*/ 4 w 229"/>
                    <a:gd name="T15" fmla="*/ 4 h 204"/>
                    <a:gd name="T16" fmla="*/ 3 w 229"/>
                    <a:gd name="T17" fmla="*/ 3 h 204"/>
                    <a:gd name="T18" fmla="*/ 3 w 229"/>
                    <a:gd name="T19" fmla="*/ 1 h 204"/>
                    <a:gd name="T20" fmla="*/ 5 w 229"/>
                    <a:gd name="T21" fmla="*/ 0 h 204"/>
                    <a:gd name="T22" fmla="*/ 1 w 229"/>
                    <a:gd name="T23" fmla="*/ 0 h 204"/>
                    <a:gd name="T24" fmla="*/ 1 w 229"/>
                    <a:gd name="T25" fmla="*/ 2 h 204"/>
                    <a:gd name="T26" fmla="*/ 0 w 229"/>
                    <a:gd name="T27" fmla="*/ 2 h 204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229"/>
                    <a:gd name="T43" fmla="*/ 0 h 204"/>
                    <a:gd name="T44" fmla="*/ 229 w 229"/>
                    <a:gd name="T45" fmla="*/ 204 h 204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229" h="204">
                      <a:moveTo>
                        <a:pt x="0" y="103"/>
                      </a:moveTo>
                      <a:lnTo>
                        <a:pt x="16" y="146"/>
                      </a:lnTo>
                      <a:lnTo>
                        <a:pt x="41" y="131"/>
                      </a:lnTo>
                      <a:lnTo>
                        <a:pt x="71" y="159"/>
                      </a:lnTo>
                      <a:lnTo>
                        <a:pt x="91" y="146"/>
                      </a:lnTo>
                      <a:lnTo>
                        <a:pt x="82" y="196"/>
                      </a:lnTo>
                      <a:lnTo>
                        <a:pt x="229" y="204"/>
                      </a:lnTo>
                      <a:lnTo>
                        <a:pt x="175" y="167"/>
                      </a:lnTo>
                      <a:lnTo>
                        <a:pt x="147" y="105"/>
                      </a:lnTo>
                      <a:lnTo>
                        <a:pt x="148" y="38"/>
                      </a:lnTo>
                      <a:lnTo>
                        <a:pt x="186" y="0"/>
                      </a:lnTo>
                      <a:lnTo>
                        <a:pt x="57" y="13"/>
                      </a:lnTo>
                      <a:lnTo>
                        <a:pt x="25" y="103"/>
                      </a:lnTo>
                      <a:lnTo>
                        <a:pt x="0" y="103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04" name="Freeform 399"/>
                <p:cNvSpPr>
                  <a:spLocks/>
                </p:cNvSpPr>
                <p:nvPr/>
              </p:nvSpPr>
              <p:spPr bwMode="auto">
                <a:xfrm>
                  <a:off x="2330" y="1851"/>
                  <a:ext cx="168" cy="94"/>
                </a:xfrm>
                <a:custGeom>
                  <a:avLst/>
                  <a:gdLst>
                    <a:gd name="T0" fmla="*/ 0 w 587"/>
                    <a:gd name="T1" fmla="*/ 7 h 330"/>
                    <a:gd name="T2" fmla="*/ 1 w 587"/>
                    <a:gd name="T3" fmla="*/ 7 h 330"/>
                    <a:gd name="T4" fmla="*/ 0 w 587"/>
                    <a:gd name="T5" fmla="*/ 7 h 330"/>
                    <a:gd name="T6" fmla="*/ 3 w 587"/>
                    <a:gd name="T7" fmla="*/ 8 h 330"/>
                    <a:gd name="T8" fmla="*/ 3 w 587"/>
                    <a:gd name="T9" fmla="*/ 7 h 330"/>
                    <a:gd name="T10" fmla="*/ 3 w 587"/>
                    <a:gd name="T11" fmla="*/ 7 h 330"/>
                    <a:gd name="T12" fmla="*/ 3 w 587"/>
                    <a:gd name="T13" fmla="*/ 7 h 330"/>
                    <a:gd name="T14" fmla="*/ 4 w 587"/>
                    <a:gd name="T15" fmla="*/ 7 h 330"/>
                    <a:gd name="T16" fmla="*/ 3 w 587"/>
                    <a:gd name="T17" fmla="*/ 6 h 330"/>
                    <a:gd name="T18" fmla="*/ 4 w 587"/>
                    <a:gd name="T19" fmla="*/ 6 h 330"/>
                    <a:gd name="T20" fmla="*/ 5 w 587"/>
                    <a:gd name="T21" fmla="*/ 6 h 330"/>
                    <a:gd name="T22" fmla="*/ 4 w 587"/>
                    <a:gd name="T23" fmla="*/ 5 h 330"/>
                    <a:gd name="T24" fmla="*/ 5 w 587"/>
                    <a:gd name="T25" fmla="*/ 5 h 330"/>
                    <a:gd name="T26" fmla="*/ 5 w 587"/>
                    <a:gd name="T27" fmla="*/ 5 h 330"/>
                    <a:gd name="T28" fmla="*/ 6 w 587"/>
                    <a:gd name="T29" fmla="*/ 5 h 330"/>
                    <a:gd name="T30" fmla="*/ 6 w 587"/>
                    <a:gd name="T31" fmla="*/ 4 h 330"/>
                    <a:gd name="T32" fmla="*/ 13 w 587"/>
                    <a:gd name="T33" fmla="*/ 2 h 330"/>
                    <a:gd name="T34" fmla="*/ 14 w 587"/>
                    <a:gd name="T35" fmla="*/ 1 h 330"/>
                    <a:gd name="T36" fmla="*/ 13 w 587"/>
                    <a:gd name="T37" fmla="*/ 0 h 330"/>
                    <a:gd name="T38" fmla="*/ 9 w 587"/>
                    <a:gd name="T39" fmla="*/ 1 h 330"/>
                    <a:gd name="T40" fmla="*/ 7 w 587"/>
                    <a:gd name="T41" fmla="*/ 1 h 330"/>
                    <a:gd name="T42" fmla="*/ 3 w 587"/>
                    <a:gd name="T43" fmla="*/ 4 h 330"/>
                    <a:gd name="T44" fmla="*/ 2 w 587"/>
                    <a:gd name="T45" fmla="*/ 4 h 330"/>
                    <a:gd name="T46" fmla="*/ 2 w 587"/>
                    <a:gd name="T47" fmla="*/ 5 h 330"/>
                    <a:gd name="T48" fmla="*/ 3 w 587"/>
                    <a:gd name="T49" fmla="*/ 5 h 330"/>
                    <a:gd name="T50" fmla="*/ 2 w 587"/>
                    <a:gd name="T51" fmla="*/ 5 h 330"/>
                    <a:gd name="T52" fmla="*/ 2 w 587"/>
                    <a:gd name="T53" fmla="*/ 5 h 330"/>
                    <a:gd name="T54" fmla="*/ 1 w 587"/>
                    <a:gd name="T55" fmla="*/ 6 h 330"/>
                    <a:gd name="T56" fmla="*/ 2 w 587"/>
                    <a:gd name="T57" fmla="*/ 6 h 330"/>
                    <a:gd name="T58" fmla="*/ 0 w 587"/>
                    <a:gd name="T59" fmla="*/ 7 h 330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587"/>
                    <a:gd name="T91" fmla="*/ 0 h 330"/>
                    <a:gd name="T92" fmla="*/ 587 w 587"/>
                    <a:gd name="T93" fmla="*/ 330 h 330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587" h="330">
                      <a:moveTo>
                        <a:pt x="0" y="284"/>
                      </a:moveTo>
                      <a:lnTo>
                        <a:pt x="58" y="293"/>
                      </a:lnTo>
                      <a:lnTo>
                        <a:pt x="18" y="321"/>
                      </a:lnTo>
                      <a:lnTo>
                        <a:pt x="117" y="330"/>
                      </a:lnTo>
                      <a:lnTo>
                        <a:pt x="120" y="293"/>
                      </a:lnTo>
                      <a:lnTo>
                        <a:pt x="149" y="298"/>
                      </a:lnTo>
                      <a:lnTo>
                        <a:pt x="119" y="279"/>
                      </a:lnTo>
                      <a:lnTo>
                        <a:pt x="158" y="286"/>
                      </a:lnTo>
                      <a:lnTo>
                        <a:pt x="149" y="244"/>
                      </a:lnTo>
                      <a:lnTo>
                        <a:pt x="167" y="270"/>
                      </a:lnTo>
                      <a:lnTo>
                        <a:pt x="196" y="245"/>
                      </a:lnTo>
                      <a:lnTo>
                        <a:pt x="177" y="217"/>
                      </a:lnTo>
                      <a:lnTo>
                        <a:pt x="239" y="222"/>
                      </a:lnTo>
                      <a:lnTo>
                        <a:pt x="221" y="205"/>
                      </a:lnTo>
                      <a:lnTo>
                        <a:pt x="249" y="209"/>
                      </a:lnTo>
                      <a:lnTo>
                        <a:pt x="265" y="175"/>
                      </a:lnTo>
                      <a:lnTo>
                        <a:pt x="558" y="71"/>
                      </a:lnTo>
                      <a:lnTo>
                        <a:pt x="587" y="30"/>
                      </a:lnTo>
                      <a:lnTo>
                        <a:pt x="530" y="0"/>
                      </a:lnTo>
                      <a:lnTo>
                        <a:pt x="409" y="67"/>
                      </a:lnTo>
                      <a:lnTo>
                        <a:pt x="282" y="67"/>
                      </a:lnTo>
                      <a:lnTo>
                        <a:pt x="147" y="155"/>
                      </a:lnTo>
                      <a:lnTo>
                        <a:pt x="71" y="165"/>
                      </a:lnTo>
                      <a:lnTo>
                        <a:pt x="76" y="205"/>
                      </a:lnTo>
                      <a:lnTo>
                        <a:pt x="116" y="209"/>
                      </a:lnTo>
                      <a:lnTo>
                        <a:pt x="70" y="210"/>
                      </a:lnTo>
                      <a:lnTo>
                        <a:pt x="91" y="226"/>
                      </a:lnTo>
                      <a:lnTo>
                        <a:pt x="58" y="245"/>
                      </a:lnTo>
                      <a:lnTo>
                        <a:pt x="97" y="263"/>
                      </a:lnTo>
                      <a:lnTo>
                        <a:pt x="0" y="284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05" name="Freeform 400"/>
                <p:cNvSpPr>
                  <a:spLocks/>
                </p:cNvSpPr>
                <p:nvPr/>
              </p:nvSpPr>
              <p:spPr bwMode="auto">
                <a:xfrm>
                  <a:off x="2427" y="1727"/>
                  <a:ext cx="32" cy="19"/>
                </a:xfrm>
                <a:custGeom>
                  <a:avLst/>
                  <a:gdLst>
                    <a:gd name="T0" fmla="*/ 0 w 115"/>
                    <a:gd name="T1" fmla="*/ 1 h 66"/>
                    <a:gd name="T2" fmla="*/ 1 w 115"/>
                    <a:gd name="T3" fmla="*/ 1 h 66"/>
                    <a:gd name="T4" fmla="*/ 3 w 115"/>
                    <a:gd name="T5" fmla="*/ 1 h 66"/>
                    <a:gd name="T6" fmla="*/ 1 w 115"/>
                    <a:gd name="T7" fmla="*/ 0 h 66"/>
                    <a:gd name="T8" fmla="*/ 0 w 115"/>
                    <a:gd name="T9" fmla="*/ 1 h 6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5"/>
                    <a:gd name="T16" fmla="*/ 0 h 66"/>
                    <a:gd name="T17" fmla="*/ 115 w 115"/>
                    <a:gd name="T18" fmla="*/ 66 h 6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5" h="66">
                      <a:moveTo>
                        <a:pt x="0" y="47"/>
                      </a:moveTo>
                      <a:lnTo>
                        <a:pt x="32" y="66"/>
                      </a:lnTo>
                      <a:lnTo>
                        <a:pt x="115" y="43"/>
                      </a:lnTo>
                      <a:lnTo>
                        <a:pt x="66" y="0"/>
                      </a:lnTo>
                      <a:lnTo>
                        <a:pt x="0" y="47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06" name="Freeform 401"/>
                <p:cNvSpPr>
                  <a:spLocks/>
                </p:cNvSpPr>
                <p:nvPr/>
              </p:nvSpPr>
              <p:spPr bwMode="auto">
                <a:xfrm>
                  <a:off x="2737" y="1765"/>
                  <a:ext cx="29" cy="12"/>
                </a:xfrm>
                <a:custGeom>
                  <a:avLst/>
                  <a:gdLst>
                    <a:gd name="T0" fmla="*/ 0 w 103"/>
                    <a:gd name="T1" fmla="*/ 0 h 42"/>
                    <a:gd name="T2" fmla="*/ 1 w 103"/>
                    <a:gd name="T3" fmla="*/ 1 h 42"/>
                    <a:gd name="T4" fmla="*/ 1 w 103"/>
                    <a:gd name="T5" fmla="*/ 1 h 42"/>
                    <a:gd name="T6" fmla="*/ 2 w 103"/>
                    <a:gd name="T7" fmla="*/ 1 h 42"/>
                    <a:gd name="T8" fmla="*/ 2 w 103"/>
                    <a:gd name="T9" fmla="*/ 1 h 42"/>
                    <a:gd name="T10" fmla="*/ 0 w 103"/>
                    <a:gd name="T11" fmla="*/ 0 h 4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03"/>
                    <a:gd name="T19" fmla="*/ 0 h 42"/>
                    <a:gd name="T20" fmla="*/ 103 w 103"/>
                    <a:gd name="T21" fmla="*/ 42 h 42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03" h="42">
                      <a:moveTo>
                        <a:pt x="0" y="0"/>
                      </a:moveTo>
                      <a:lnTo>
                        <a:pt x="46" y="34"/>
                      </a:lnTo>
                      <a:lnTo>
                        <a:pt x="31" y="42"/>
                      </a:lnTo>
                      <a:lnTo>
                        <a:pt x="70" y="41"/>
                      </a:lnTo>
                      <a:lnTo>
                        <a:pt x="103" y="2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07" name="Freeform 402"/>
                <p:cNvSpPr>
                  <a:spLocks/>
                </p:cNvSpPr>
                <p:nvPr/>
              </p:nvSpPr>
              <p:spPr bwMode="auto">
                <a:xfrm>
                  <a:off x="2743" y="1731"/>
                  <a:ext cx="69" cy="35"/>
                </a:xfrm>
                <a:custGeom>
                  <a:avLst/>
                  <a:gdLst>
                    <a:gd name="T0" fmla="*/ 0 w 242"/>
                    <a:gd name="T1" fmla="*/ 2 h 123"/>
                    <a:gd name="T2" fmla="*/ 1 w 242"/>
                    <a:gd name="T3" fmla="*/ 1 h 123"/>
                    <a:gd name="T4" fmla="*/ 4 w 242"/>
                    <a:gd name="T5" fmla="*/ 0 h 123"/>
                    <a:gd name="T6" fmla="*/ 6 w 242"/>
                    <a:gd name="T7" fmla="*/ 1 h 123"/>
                    <a:gd name="T8" fmla="*/ 5 w 242"/>
                    <a:gd name="T9" fmla="*/ 2 h 123"/>
                    <a:gd name="T10" fmla="*/ 5 w 242"/>
                    <a:gd name="T11" fmla="*/ 2 h 123"/>
                    <a:gd name="T12" fmla="*/ 2 w 242"/>
                    <a:gd name="T13" fmla="*/ 3 h 123"/>
                    <a:gd name="T14" fmla="*/ 0 w 242"/>
                    <a:gd name="T15" fmla="*/ 2 h 12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42"/>
                    <a:gd name="T25" fmla="*/ 0 h 123"/>
                    <a:gd name="T26" fmla="*/ 242 w 242"/>
                    <a:gd name="T27" fmla="*/ 123 h 123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42" h="123">
                      <a:moveTo>
                        <a:pt x="0" y="100"/>
                      </a:moveTo>
                      <a:lnTo>
                        <a:pt x="65" y="33"/>
                      </a:lnTo>
                      <a:lnTo>
                        <a:pt x="156" y="0"/>
                      </a:lnTo>
                      <a:lnTo>
                        <a:pt x="242" y="59"/>
                      </a:lnTo>
                      <a:lnTo>
                        <a:pt x="212" y="71"/>
                      </a:lnTo>
                      <a:lnTo>
                        <a:pt x="220" y="98"/>
                      </a:lnTo>
                      <a:lnTo>
                        <a:pt x="95" y="123"/>
                      </a:lnTo>
                      <a:lnTo>
                        <a:pt x="0" y="10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08" name="Freeform 403"/>
                <p:cNvSpPr>
                  <a:spLocks/>
                </p:cNvSpPr>
                <p:nvPr/>
              </p:nvSpPr>
              <p:spPr bwMode="auto">
                <a:xfrm>
                  <a:off x="2757" y="1762"/>
                  <a:ext cx="78" cy="40"/>
                </a:xfrm>
                <a:custGeom>
                  <a:avLst/>
                  <a:gdLst>
                    <a:gd name="T0" fmla="*/ 0 w 274"/>
                    <a:gd name="T1" fmla="*/ 1 h 142"/>
                    <a:gd name="T2" fmla="*/ 1 w 274"/>
                    <a:gd name="T3" fmla="*/ 1 h 142"/>
                    <a:gd name="T4" fmla="*/ 2 w 274"/>
                    <a:gd name="T5" fmla="*/ 3 h 142"/>
                    <a:gd name="T6" fmla="*/ 3 w 274"/>
                    <a:gd name="T7" fmla="*/ 2 h 142"/>
                    <a:gd name="T8" fmla="*/ 5 w 274"/>
                    <a:gd name="T9" fmla="*/ 3 h 142"/>
                    <a:gd name="T10" fmla="*/ 6 w 274"/>
                    <a:gd name="T11" fmla="*/ 3 h 142"/>
                    <a:gd name="T12" fmla="*/ 5 w 274"/>
                    <a:gd name="T13" fmla="*/ 2 h 142"/>
                    <a:gd name="T14" fmla="*/ 6 w 274"/>
                    <a:gd name="T15" fmla="*/ 2 h 142"/>
                    <a:gd name="T16" fmla="*/ 6 w 274"/>
                    <a:gd name="T17" fmla="*/ 1 h 142"/>
                    <a:gd name="T18" fmla="*/ 5 w 274"/>
                    <a:gd name="T19" fmla="*/ 0 h 142"/>
                    <a:gd name="T20" fmla="*/ 4 w 274"/>
                    <a:gd name="T21" fmla="*/ 1 h 142"/>
                    <a:gd name="T22" fmla="*/ 5 w 274"/>
                    <a:gd name="T23" fmla="*/ 1 h 142"/>
                    <a:gd name="T24" fmla="*/ 4 w 274"/>
                    <a:gd name="T25" fmla="*/ 0 h 142"/>
                    <a:gd name="T26" fmla="*/ 2 w 274"/>
                    <a:gd name="T27" fmla="*/ 0 h 142"/>
                    <a:gd name="T28" fmla="*/ 0 w 274"/>
                    <a:gd name="T29" fmla="*/ 1 h 142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274"/>
                    <a:gd name="T46" fmla="*/ 0 h 142"/>
                    <a:gd name="T47" fmla="*/ 274 w 274"/>
                    <a:gd name="T48" fmla="*/ 142 h 142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274" h="142">
                      <a:moveTo>
                        <a:pt x="0" y="61"/>
                      </a:moveTo>
                      <a:lnTo>
                        <a:pt x="50" y="68"/>
                      </a:lnTo>
                      <a:lnTo>
                        <a:pt x="85" y="118"/>
                      </a:lnTo>
                      <a:lnTo>
                        <a:pt x="114" y="103"/>
                      </a:lnTo>
                      <a:lnTo>
                        <a:pt x="225" y="142"/>
                      </a:lnTo>
                      <a:lnTo>
                        <a:pt x="264" y="126"/>
                      </a:lnTo>
                      <a:lnTo>
                        <a:pt x="235" y="88"/>
                      </a:lnTo>
                      <a:lnTo>
                        <a:pt x="258" y="98"/>
                      </a:lnTo>
                      <a:lnTo>
                        <a:pt x="274" y="39"/>
                      </a:lnTo>
                      <a:lnTo>
                        <a:pt x="215" y="12"/>
                      </a:lnTo>
                      <a:lnTo>
                        <a:pt x="156" y="52"/>
                      </a:lnTo>
                      <a:lnTo>
                        <a:pt x="203" y="31"/>
                      </a:lnTo>
                      <a:lnTo>
                        <a:pt x="173" y="0"/>
                      </a:lnTo>
                      <a:lnTo>
                        <a:pt x="79" y="11"/>
                      </a:lnTo>
                      <a:lnTo>
                        <a:pt x="0" y="61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09" name="Freeform 404"/>
                <p:cNvSpPr>
                  <a:spLocks/>
                </p:cNvSpPr>
                <p:nvPr/>
              </p:nvSpPr>
              <p:spPr bwMode="auto">
                <a:xfrm>
                  <a:off x="2830" y="1782"/>
                  <a:ext cx="65" cy="42"/>
                </a:xfrm>
                <a:custGeom>
                  <a:avLst/>
                  <a:gdLst>
                    <a:gd name="T0" fmla="*/ 0 w 226"/>
                    <a:gd name="T1" fmla="*/ 3 h 145"/>
                    <a:gd name="T2" fmla="*/ 0 w 226"/>
                    <a:gd name="T3" fmla="*/ 3 h 145"/>
                    <a:gd name="T4" fmla="*/ 5 w 226"/>
                    <a:gd name="T5" fmla="*/ 3 h 145"/>
                    <a:gd name="T6" fmla="*/ 5 w 226"/>
                    <a:gd name="T7" fmla="*/ 2 h 145"/>
                    <a:gd name="T8" fmla="*/ 4 w 226"/>
                    <a:gd name="T9" fmla="*/ 1 h 145"/>
                    <a:gd name="T10" fmla="*/ 3 w 226"/>
                    <a:gd name="T11" fmla="*/ 1 h 145"/>
                    <a:gd name="T12" fmla="*/ 3 w 226"/>
                    <a:gd name="T13" fmla="*/ 0 h 145"/>
                    <a:gd name="T14" fmla="*/ 3 w 226"/>
                    <a:gd name="T15" fmla="*/ 0 h 145"/>
                    <a:gd name="T16" fmla="*/ 1 w 226"/>
                    <a:gd name="T17" fmla="*/ 3 h 145"/>
                    <a:gd name="T18" fmla="*/ 0 w 226"/>
                    <a:gd name="T19" fmla="*/ 3 h 14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226"/>
                    <a:gd name="T31" fmla="*/ 0 h 145"/>
                    <a:gd name="T32" fmla="*/ 226 w 226"/>
                    <a:gd name="T33" fmla="*/ 145 h 145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226" h="145">
                      <a:moveTo>
                        <a:pt x="0" y="125"/>
                      </a:moveTo>
                      <a:lnTo>
                        <a:pt x="17" y="145"/>
                      </a:lnTo>
                      <a:lnTo>
                        <a:pt x="209" y="117"/>
                      </a:lnTo>
                      <a:lnTo>
                        <a:pt x="226" y="69"/>
                      </a:lnTo>
                      <a:lnTo>
                        <a:pt x="172" y="30"/>
                      </a:lnTo>
                      <a:lnTo>
                        <a:pt x="126" y="45"/>
                      </a:lnTo>
                      <a:lnTo>
                        <a:pt x="134" y="12"/>
                      </a:lnTo>
                      <a:lnTo>
                        <a:pt x="110" y="0"/>
                      </a:lnTo>
                      <a:lnTo>
                        <a:pt x="20" y="108"/>
                      </a:lnTo>
                      <a:lnTo>
                        <a:pt x="0" y="12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10" name="Freeform 405"/>
                <p:cNvSpPr>
                  <a:spLocks/>
                </p:cNvSpPr>
                <p:nvPr/>
              </p:nvSpPr>
              <p:spPr bwMode="auto">
                <a:xfrm>
                  <a:off x="3233" y="1870"/>
                  <a:ext cx="74" cy="40"/>
                </a:xfrm>
                <a:custGeom>
                  <a:avLst/>
                  <a:gdLst>
                    <a:gd name="T0" fmla="*/ 0 w 258"/>
                    <a:gd name="T1" fmla="*/ 2 h 136"/>
                    <a:gd name="T2" fmla="*/ 1 w 258"/>
                    <a:gd name="T3" fmla="*/ 0 h 136"/>
                    <a:gd name="T4" fmla="*/ 2 w 258"/>
                    <a:gd name="T5" fmla="*/ 0 h 136"/>
                    <a:gd name="T6" fmla="*/ 3 w 258"/>
                    <a:gd name="T7" fmla="*/ 1 h 136"/>
                    <a:gd name="T8" fmla="*/ 4 w 258"/>
                    <a:gd name="T9" fmla="*/ 0 h 136"/>
                    <a:gd name="T10" fmla="*/ 5 w 258"/>
                    <a:gd name="T11" fmla="*/ 1 h 136"/>
                    <a:gd name="T12" fmla="*/ 5 w 258"/>
                    <a:gd name="T13" fmla="*/ 2 h 136"/>
                    <a:gd name="T14" fmla="*/ 6 w 258"/>
                    <a:gd name="T15" fmla="*/ 3 h 136"/>
                    <a:gd name="T16" fmla="*/ 3 w 258"/>
                    <a:gd name="T17" fmla="*/ 3 h 136"/>
                    <a:gd name="T18" fmla="*/ 3 w 258"/>
                    <a:gd name="T19" fmla="*/ 3 h 136"/>
                    <a:gd name="T20" fmla="*/ 2 w 258"/>
                    <a:gd name="T21" fmla="*/ 4 h 136"/>
                    <a:gd name="T22" fmla="*/ 0 w 258"/>
                    <a:gd name="T23" fmla="*/ 2 h 1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258"/>
                    <a:gd name="T37" fmla="*/ 0 h 136"/>
                    <a:gd name="T38" fmla="*/ 258 w 258"/>
                    <a:gd name="T39" fmla="*/ 136 h 1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258" h="136">
                      <a:moveTo>
                        <a:pt x="0" y="73"/>
                      </a:moveTo>
                      <a:lnTo>
                        <a:pt x="53" y="5"/>
                      </a:lnTo>
                      <a:lnTo>
                        <a:pt x="88" y="0"/>
                      </a:lnTo>
                      <a:lnTo>
                        <a:pt x="147" y="50"/>
                      </a:lnTo>
                      <a:lnTo>
                        <a:pt x="157" y="13"/>
                      </a:lnTo>
                      <a:lnTo>
                        <a:pt x="220" y="44"/>
                      </a:lnTo>
                      <a:lnTo>
                        <a:pt x="216" y="93"/>
                      </a:lnTo>
                      <a:lnTo>
                        <a:pt x="258" y="112"/>
                      </a:lnTo>
                      <a:lnTo>
                        <a:pt x="123" y="120"/>
                      </a:lnTo>
                      <a:lnTo>
                        <a:pt x="115" y="98"/>
                      </a:lnTo>
                      <a:lnTo>
                        <a:pt x="92" y="136"/>
                      </a:lnTo>
                      <a:lnTo>
                        <a:pt x="0" y="73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11" name="Freeform 406"/>
                <p:cNvSpPr>
                  <a:spLocks/>
                </p:cNvSpPr>
                <p:nvPr/>
              </p:nvSpPr>
              <p:spPr bwMode="auto">
                <a:xfrm>
                  <a:off x="3285" y="1872"/>
                  <a:ext cx="45" cy="27"/>
                </a:xfrm>
                <a:custGeom>
                  <a:avLst/>
                  <a:gdLst>
                    <a:gd name="T0" fmla="*/ 0 w 158"/>
                    <a:gd name="T1" fmla="*/ 0 h 92"/>
                    <a:gd name="T2" fmla="*/ 1 w 158"/>
                    <a:gd name="T3" fmla="*/ 1 h 92"/>
                    <a:gd name="T4" fmla="*/ 1 w 158"/>
                    <a:gd name="T5" fmla="*/ 2 h 92"/>
                    <a:gd name="T6" fmla="*/ 1 w 158"/>
                    <a:gd name="T7" fmla="*/ 2 h 92"/>
                    <a:gd name="T8" fmla="*/ 3 w 158"/>
                    <a:gd name="T9" fmla="*/ 2 h 92"/>
                    <a:gd name="T10" fmla="*/ 4 w 158"/>
                    <a:gd name="T11" fmla="*/ 1 h 92"/>
                    <a:gd name="T12" fmla="*/ 0 w 158"/>
                    <a:gd name="T13" fmla="*/ 0 h 9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58"/>
                    <a:gd name="T22" fmla="*/ 0 h 92"/>
                    <a:gd name="T23" fmla="*/ 158 w 158"/>
                    <a:gd name="T24" fmla="*/ 92 h 9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58" h="92">
                      <a:moveTo>
                        <a:pt x="0" y="0"/>
                      </a:moveTo>
                      <a:lnTo>
                        <a:pt x="50" y="33"/>
                      </a:lnTo>
                      <a:lnTo>
                        <a:pt x="39" y="65"/>
                      </a:lnTo>
                      <a:lnTo>
                        <a:pt x="64" y="92"/>
                      </a:lnTo>
                      <a:lnTo>
                        <a:pt x="110" y="92"/>
                      </a:lnTo>
                      <a:lnTo>
                        <a:pt x="158" y="5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12" name="Freeform 407"/>
                <p:cNvSpPr>
                  <a:spLocks/>
                </p:cNvSpPr>
                <p:nvPr/>
              </p:nvSpPr>
              <p:spPr bwMode="auto">
                <a:xfrm>
                  <a:off x="3290" y="2325"/>
                  <a:ext cx="32" cy="138"/>
                </a:xfrm>
                <a:custGeom>
                  <a:avLst/>
                  <a:gdLst>
                    <a:gd name="T0" fmla="*/ 0 w 115"/>
                    <a:gd name="T1" fmla="*/ 3 h 483"/>
                    <a:gd name="T2" fmla="*/ 0 w 115"/>
                    <a:gd name="T3" fmla="*/ 4 h 483"/>
                    <a:gd name="T4" fmla="*/ 0 w 115"/>
                    <a:gd name="T5" fmla="*/ 11 h 483"/>
                    <a:gd name="T6" fmla="*/ 1 w 115"/>
                    <a:gd name="T7" fmla="*/ 10 h 483"/>
                    <a:gd name="T8" fmla="*/ 1 w 115"/>
                    <a:gd name="T9" fmla="*/ 11 h 483"/>
                    <a:gd name="T10" fmla="*/ 1 w 115"/>
                    <a:gd name="T11" fmla="*/ 9 h 483"/>
                    <a:gd name="T12" fmla="*/ 1 w 115"/>
                    <a:gd name="T13" fmla="*/ 7 h 483"/>
                    <a:gd name="T14" fmla="*/ 3 w 115"/>
                    <a:gd name="T15" fmla="*/ 8 h 483"/>
                    <a:gd name="T16" fmla="*/ 1 w 115"/>
                    <a:gd name="T17" fmla="*/ 4 h 483"/>
                    <a:gd name="T18" fmla="*/ 1 w 115"/>
                    <a:gd name="T19" fmla="*/ 0 h 483"/>
                    <a:gd name="T20" fmla="*/ 0 w 115"/>
                    <a:gd name="T21" fmla="*/ 3 h 483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15"/>
                    <a:gd name="T34" fmla="*/ 0 h 483"/>
                    <a:gd name="T35" fmla="*/ 115 w 115"/>
                    <a:gd name="T36" fmla="*/ 483 h 483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15" h="483">
                      <a:moveTo>
                        <a:pt x="0" y="123"/>
                      </a:moveTo>
                      <a:lnTo>
                        <a:pt x="19" y="182"/>
                      </a:lnTo>
                      <a:lnTo>
                        <a:pt x="19" y="483"/>
                      </a:lnTo>
                      <a:lnTo>
                        <a:pt x="39" y="446"/>
                      </a:lnTo>
                      <a:lnTo>
                        <a:pt x="70" y="469"/>
                      </a:lnTo>
                      <a:lnTo>
                        <a:pt x="32" y="387"/>
                      </a:lnTo>
                      <a:lnTo>
                        <a:pt x="53" y="304"/>
                      </a:lnTo>
                      <a:lnTo>
                        <a:pt x="115" y="329"/>
                      </a:lnTo>
                      <a:lnTo>
                        <a:pt x="57" y="169"/>
                      </a:lnTo>
                      <a:lnTo>
                        <a:pt x="39" y="0"/>
                      </a:lnTo>
                      <a:lnTo>
                        <a:pt x="0" y="123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13" name="Freeform 408"/>
                <p:cNvSpPr>
                  <a:spLocks/>
                </p:cNvSpPr>
                <p:nvPr/>
              </p:nvSpPr>
              <p:spPr bwMode="auto">
                <a:xfrm>
                  <a:off x="3339" y="1887"/>
                  <a:ext cx="50" cy="20"/>
                </a:xfrm>
                <a:custGeom>
                  <a:avLst/>
                  <a:gdLst>
                    <a:gd name="T0" fmla="*/ 0 w 179"/>
                    <a:gd name="T1" fmla="*/ 0 h 70"/>
                    <a:gd name="T2" fmla="*/ 1 w 179"/>
                    <a:gd name="T3" fmla="*/ 1 h 70"/>
                    <a:gd name="T4" fmla="*/ 3 w 179"/>
                    <a:gd name="T5" fmla="*/ 2 h 70"/>
                    <a:gd name="T6" fmla="*/ 4 w 179"/>
                    <a:gd name="T7" fmla="*/ 1 h 70"/>
                    <a:gd name="T8" fmla="*/ 0 w 179"/>
                    <a:gd name="T9" fmla="*/ 0 h 7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9"/>
                    <a:gd name="T16" fmla="*/ 0 h 70"/>
                    <a:gd name="T17" fmla="*/ 179 w 179"/>
                    <a:gd name="T18" fmla="*/ 70 h 7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9" h="70">
                      <a:moveTo>
                        <a:pt x="0" y="0"/>
                      </a:moveTo>
                      <a:lnTo>
                        <a:pt x="31" y="47"/>
                      </a:lnTo>
                      <a:lnTo>
                        <a:pt x="112" y="70"/>
                      </a:lnTo>
                      <a:lnTo>
                        <a:pt x="179" y="5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14" name="Freeform 409"/>
                <p:cNvSpPr>
                  <a:spLocks/>
                </p:cNvSpPr>
                <p:nvPr/>
              </p:nvSpPr>
              <p:spPr bwMode="auto">
                <a:xfrm>
                  <a:off x="1649" y="2499"/>
                  <a:ext cx="133" cy="112"/>
                </a:xfrm>
                <a:custGeom>
                  <a:avLst/>
                  <a:gdLst>
                    <a:gd name="T0" fmla="*/ 0 w 469"/>
                    <a:gd name="T1" fmla="*/ 1 h 392"/>
                    <a:gd name="T2" fmla="*/ 0 w 469"/>
                    <a:gd name="T3" fmla="*/ 2 h 392"/>
                    <a:gd name="T4" fmla="*/ 3 w 469"/>
                    <a:gd name="T5" fmla="*/ 3 h 392"/>
                    <a:gd name="T6" fmla="*/ 2 w 469"/>
                    <a:gd name="T7" fmla="*/ 5 h 392"/>
                    <a:gd name="T8" fmla="*/ 2 w 469"/>
                    <a:gd name="T9" fmla="*/ 8 h 392"/>
                    <a:gd name="T10" fmla="*/ 3 w 469"/>
                    <a:gd name="T11" fmla="*/ 9 h 392"/>
                    <a:gd name="T12" fmla="*/ 6 w 469"/>
                    <a:gd name="T13" fmla="*/ 8 h 392"/>
                    <a:gd name="T14" fmla="*/ 8 w 469"/>
                    <a:gd name="T15" fmla="*/ 6 h 392"/>
                    <a:gd name="T16" fmla="*/ 8 w 469"/>
                    <a:gd name="T17" fmla="*/ 5 h 392"/>
                    <a:gd name="T18" fmla="*/ 9 w 469"/>
                    <a:gd name="T19" fmla="*/ 3 h 392"/>
                    <a:gd name="T20" fmla="*/ 11 w 469"/>
                    <a:gd name="T21" fmla="*/ 2 h 392"/>
                    <a:gd name="T22" fmla="*/ 11 w 469"/>
                    <a:gd name="T23" fmla="*/ 1 h 392"/>
                    <a:gd name="T24" fmla="*/ 9 w 469"/>
                    <a:gd name="T25" fmla="*/ 1 h 392"/>
                    <a:gd name="T26" fmla="*/ 9 w 469"/>
                    <a:gd name="T27" fmla="*/ 1 h 392"/>
                    <a:gd name="T28" fmla="*/ 6 w 469"/>
                    <a:gd name="T29" fmla="*/ 0 h 392"/>
                    <a:gd name="T30" fmla="*/ 1 w 469"/>
                    <a:gd name="T31" fmla="*/ 0 h 392"/>
                    <a:gd name="T32" fmla="*/ 0 w 469"/>
                    <a:gd name="T33" fmla="*/ 1 h 392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469"/>
                    <a:gd name="T52" fmla="*/ 0 h 392"/>
                    <a:gd name="T53" fmla="*/ 469 w 469"/>
                    <a:gd name="T54" fmla="*/ 392 h 392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469" h="392">
                      <a:moveTo>
                        <a:pt x="0" y="33"/>
                      </a:moveTo>
                      <a:lnTo>
                        <a:pt x="13" y="97"/>
                      </a:lnTo>
                      <a:lnTo>
                        <a:pt x="112" y="106"/>
                      </a:lnTo>
                      <a:lnTo>
                        <a:pt x="70" y="209"/>
                      </a:lnTo>
                      <a:lnTo>
                        <a:pt x="70" y="335"/>
                      </a:lnTo>
                      <a:lnTo>
                        <a:pt x="138" y="392"/>
                      </a:lnTo>
                      <a:lnTo>
                        <a:pt x="275" y="355"/>
                      </a:lnTo>
                      <a:lnTo>
                        <a:pt x="354" y="261"/>
                      </a:lnTo>
                      <a:lnTo>
                        <a:pt x="338" y="223"/>
                      </a:lnTo>
                      <a:lnTo>
                        <a:pt x="379" y="152"/>
                      </a:lnTo>
                      <a:lnTo>
                        <a:pt x="468" y="98"/>
                      </a:lnTo>
                      <a:lnTo>
                        <a:pt x="469" y="67"/>
                      </a:lnTo>
                      <a:lnTo>
                        <a:pt x="412" y="60"/>
                      </a:lnTo>
                      <a:lnTo>
                        <a:pt x="400" y="55"/>
                      </a:lnTo>
                      <a:lnTo>
                        <a:pt x="279" y="13"/>
                      </a:lnTo>
                      <a:lnTo>
                        <a:pt x="39" y="0"/>
                      </a:lnTo>
                      <a:lnTo>
                        <a:pt x="0" y="33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15" name="Freeform 410"/>
                <p:cNvSpPr>
                  <a:spLocks/>
                </p:cNvSpPr>
                <p:nvPr/>
              </p:nvSpPr>
              <p:spPr bwMode="auto">
                <a:xfrm>
                  <a:off x="1864" y="1765"/>
                  <a:ext cx="115" cy="95"/>
                </a:xfrm>
                <a:custGeom>
                  <a:avLst/>
                  <a:gdLst>
                    <a:gd name="T0" fmla="*/ 0 w 404"/>
                    <a:gd name="T1" fmla="*/ 1 h 334"/>
                    <a:gd name="T2" fmla="*/ 0 w 404"/>
                    <a:gd name="T3" fmla="*/ 2 h 334"/>
                    <a:gd name="T4" fmla="*/ 1 w 404"/>
                    <a:gd name="T5" fmla="*/ 2 h 334"/>
                    <a:gd name="T6" fmla="*/ 1 w 404"/>
                    <a:gd name="T7" fmla="*/ 2 h 334"/>
                    <a:gd name="T8" fmla="*/ 1 w 404"/>
                    <a:gd name="T9" fmla="*/ 3 h 334"/>
                    <a:gd name="T10" fmla="*/ 0 w 404"/>
                    <a:gd name="T11" fmla="*/ 3 h 334"/>
                    <a:gd name="T12" fmla="*/ 2 w 404"/>
                    <a:gd name="T13" fmla="*/ 3 h 334"/>
                    <a:gd name="T14" fmla="*/ 1 w 404"/>
                    <a:gd name="T15" fmla="*/ 4 h 334"/>
                    <a:gd name="T16" fmla="*/ 2 w 404"/>
                    <a:gd name="T17" fmla="*/ 4 h 334"/>
                    <a:gd name="T18" fmla="*/ 3 w 404"/>
                    <a:gd name="T19" fmla="*/ 4 h 334"/>
                    <a:gd name="T20" fmla="*/ 3 w 404"/>
                    <a:gd name="T21" fmla="*/ 3 h 334"/>
                    <a:gd name="T22" fmla="*/ 4 w 404"/>
                    <a:gd name="T23" fmla="*/ 3 h 334"/>
                    <a:gd name="T24" fmla="*/ 4 w 404"/>
                    <a:gd name="T25" fmla="*/ 4 h 334"/>
                    <a:gd name="T26" fmla="*/ 5 w 404"/>
                    <a:gd name="T27" fmla="*/ 3 h 334"/>
                    <a:gd name="T28" fmla="*/ 5 w 404"/>
                    <a:gd name="T29" fmla="*/ 4 h 334"/>
                    <a:gd name="T30" fmla="*/ 6 w 404"/>
                    <a:gd name="T31" fmla="*/ 4 h 334"/>
                    <a:gd name="T32" fmla="*/ 3 w 404"/>
                    <a:gd name="T33" fmla="*/ 5 h 334"/>
                    <a:gd name="T34" fmla="*/ 3 w 404"/>
                    <a:gd name="T35" fmla="*/ 5 h 334"/>
                    <a:gd name="T36" fmla="*/ 5 w 404"/>
                    <a:gd name="T37" fmla="*/ 5 h 334"/>
                    <a:gd name="T38" fmla="*/ 4 w 404"/>
                    <a:gd name="T39" fmla="*/ 5 h 334"/>
                    <a:gd name="T40" fmla="*/ 5 w 404"/>
                    <a:gd name="T41" fmla="*/ 6 h 334"/>
                    <a:gd name="T42" fmla="*/ 3 w 404"/>
                    <a:gd name="T43" fmla="*/ 6 h 334"/>
                    <a:gd name="T44" fmla="*/ 5 w 404"/>
                    <a:gd name="T45" fmla="*/ 8 h 334"/>
                    <a:gd name="T46" fmla="*/ 7 w 404"/>
                    <a:gd name="T47" fmla="*/ 4 h 334"/>
                    <a:gd name="T48" fmla="*/ 9 w 404"/>
                    <a:gd name="T49" fmla="*/ 3 h 334"/>
                    <a:gd name="T50" fmla="*/ 7 w 404"/>
                    <a:gd name="T51" fmla="*/ 2 h 334"/>
                    <a:gd name="T52" fmla="*/ 7 w 404"/>
                    <a:gd name="T53" fmla="*/ 1 h 334"/>
                    <a:gd name="T54" fmla="*/ 6 w 404"/>
                    <a:gd name="T55" fmla="*/ 2 h 334"/>
                    <a:gd name="T56" fmla="*/ 6 w 404"/>
                    <a:gd name="T57" fmla="*/ 1 h 334"/>
                    <a:gd name="T58" fmla="*/ 5 w 404"/>
                    <a:gd name="T59" fmla="*/ 0 h 334"/>
                    <a:gd name="T60" fmla="*/ 4 w 404"/>
                    <a:gd name="T61" fmla="*/ 1 h 334"/>
                    <a:gd name="T62" fmla="*/ 5 w 404"/>
                    <a:gd name="T63" fmla="*/ 3 h 334"/>
                    <a:gd name="T64" fmla="*/ 3 w 404"/>
                    <a:gd name="T65" fmla="*/ 1 h 334"/>
                    <a:gd name="T66" fmla="*/ 3 w 404"/>
                    <a:gd name="T67" fmla="*/ 1 h 334"/>
                    <a:gd name="T68" fmla="*/ 3 w 404"/>
                    <a:gd name="T69" fmla="*/ 2 h 334"/>
                    <a:gd name="T70" fmla="*/ 1 w 404"/>
                    <a:gd name="T71" fmla="*/ 1 h 334"/>
                    <a:gd name="T72" fmla="*/ 3 w 404"/>
                    <a:gd name="T73" fmla="*/ 1 h 334"/>
                    <a:gd name="T74" fmla="*/ 0 w 404"/>
                    <a:gd name="T75" fmla="*/ 1 h 334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w 404"/>
                    <a:gd name="T115" fmla="*/ 0 h 334"/>
                    <a:gd name="T116" fmla="*/ 404 w 404"/>
                    <a:gd name="T117" fmla="*/ 334 h 334"/>
                  </a:gdLst>
                  <a:ahLst/>
                  <a:cxnLst>
                    <a:cxn ang="T76">
                      <a:pos x="T0" y="T1"/>
                    </a:cxn>
                    <a:cxn ang="T77">
                      <a:pos x="T2" y="T3"/>
                    </a:cxn>
                    <a:cxn ang="T78">
                      <a:pos x="T4" y="T5"/>
                    </a:cxn>
                    <a:cxn ang="T79">
                      <a:pos x="T6" y="T7"/>
                    </a:cxn>
                    <a:cxn ang="T80">
                      <a:pos x="T8" y="T9"/>
                    </a:cxn>
                    <a:cxn ang="T81">
                      <a:pos x="T10" y="T11"/>
                    </a:cxn>
                    <a:cxn ang="T82">
                      <a:pos x="T12" y="T13"/>
                    </a:cxn>
                    <a:cxn ang="T83">
                      <a:pos x="T14" y="T15"/>
                    </a:cxn>
                    <a:cxn ang="T84">
                      <a:pos x="T16" y="T17"/>
                    </a:cxn>
                    <a:cxn ang="T85">
                      <a:pos x="T18" y="T19"/>
                    </a:cxn>
                    <a:cxn ang="T86">
                      <a:pos x="T20" y="T21"/>
                    </a:cxn>
                    <a:cxn ang="T87">
                      <a:pos x="T22" y="T23"/>
                    </a:cxn>
                    <a:cxn ang="T88">
                      <a:pos x="T24" y="T25"/>
                    </a:cxn>
                    <a:cxn ang="T89">
                      <a:pos x="T26" y="T27"/>
                    </a:cxn>
                    <a:cxn ang="T90">
                      <a:pos x="T28" y="T29"/>
                    </a:cxn>
                    <a:cxn ang="T91">
                      <a:pos x="T30" y="T31"/>
                    </a:cxn>
                    <a:cxn ang="T92">
                      <a:pos x="T32" y="T33"/>
                    </a:cxn>
                    <a:cxn ang="T93">
                      <a:pos x="T34" y="T35"/>
                    </a:cxn>
                    <a:cxn ang="T94">
                      <a:pos x="T36" y="T37"/>
                    </a:cxn>
                    <a:cxn ang="T95">
                      <a:pos x="T38" y="T39"/>
                    </a:cxn>
                    <a:cxn ang="T96">
                      <a:pos x="T40" y="T41"/>
                    </a:cxn>
                    <a:cxn ang="T97">
                      <a:pos x="T42" y="T43"/>
                    </a:cxn>
                    <a:cxn ang="T98">
                      <a:pos x="T44" y="T45"/>
                    </a:cxn>
                    <a:cxn ang="T99">
                      <a:pos x="T46" y="T47"/>
                    </a:cxn>
                    <a:cxn ang="T100">
                      <a:pos x="T48" y="T49"/>
                    </a:cxn>
                    <a:cxn ang="T101">
                      <a:pos x="T50" y="T51"/>
                    </a:cxn>
                    <a:cxn ang="T102">
                      <a:pos x="T52" y="T53"/>
                    </a:cxn>
                    <a:cxn ang="T103">
                      <a:pos x="T54" y="T55"/>
                    </a:cxn>
                    <a:cxn ang="T104">
                      <a:pos x="T56" y="T57"/>
                    </a:cxn>
                    <a:cxn ang="T105">
                      <a:pos x="T58" y="T59"/>
                    </a:cxn>
                    <a:cxn ang="T106">
                      <a:pos x="T60" y="T61"/>
                    </a:cxn>
                    <a:cxn ang="T107">
                      <a:pos x="T62" y="T63"/>
                    </a:cxn>
                    <a:cxn ang="T108">
                      <a:pos x="T64" y="T65"/>
                    </a:cxn>
                    <a:cxn ang="T109">
                      <a:pos x="T66" y="T67"/>
                    </a:cxn>
                    <a:cxn ang="T110">
                      <a:pos x="T68" y="T69"/>
                    </a:cxn>
                    <a:cxn ang="T111">
                      <a:pos x="T70" y="T71"/>
                    </a:cxn>
                    <a:cxn ang="T112">
                      <a:pos x="T72" y="T73"/>
                    </a:cxn>
                    <a:cxn ang="T113">
                      <a:pos x="T74" y="T75"/>
                    </a:cxn>
                  </a:cxnLst>
                  <a:rect l="T114" t="T115" r="T116" b="T117"/>
                  <a:pathLst>
                    <a:path w="404" h="334">
                      <a:moveTo>
                        <a:pt x="0" y="41"/>
                      </a:moveTo>
                      <a:lnTo>
                        <a:pt x="2" y="81"/>
                      </a:lnTo>
                      <a:lnTo>
                        <a:pt x="43" y="81"/>
                      </a:lnTo>
                      <a:lnTo>
                        <a:pt x="30" y="100"/>
                      </a:lnTo>
                      <a:lnTo>
                        <a:pt x="64" y="115"/>
                      </a:lnTo>
                      <a:lnTo>
                        <a:pt x="19" y="112"/>
                      </a:lnTo>
                      <a:lnTo>
                        <a:pt x="94" y="147"/>
                      </a:lnTo>
                      <a:lnTo>
                        <a:pt x="66" y="160"/>
                      </a:lnTo>
                      <a:lnTo>
                        <a:pt x="86" y="187"/>
                      </a:lnTo>
                      <a:lnTo>
                        <a:pt x="151" y="170"/>
                      </a:lnTo>
                      <a:lnTo>
                        <a:pt x="150" y="135"/>
                      </a:lnTo>
                      <a:lnTo>
                        <a:pt x="176" y="123"/>
                      </a:lnTo>
                      <a:lnTo>
                        <a:pt x="182" y="162"/>
                      </a:lnTo>
                      <a:lnTo>
                        <a:pt x="224" y="135"/>
                      </a:lnTo>
                      <a:lnTo>
                        <a:pt x="215" y="162"/>
                      </a:lnTo>
                      <a:lnTo>
                        <a:pt x="250" y="164"/>
                      </a:lnTo>
                      <a:lnTo>
                        <a:pt x="113" y="203"/>
                      </a:lnTo>
                      <a:lnTo>
                        <a:pt x="118" y="230"/>
                      </a:lnTo>
                      <a:lnTo>
                        <a:pt x="235" y="211"/>
                      </a:lnTo>
                      <a:lnTo>
                        <a:pt x="157" y="237"/>
                      </a:lnTo>
                      <a:lnTo>
                        <a:pt x="201" y="252"/>
                      </a:lnTo>
                      <a:lnTo>
                        <a:pt x="120" y="265"/>
                      </a:lnTo>
                      <a:lnTo>
                        <a:pt x="238" y="334"/>
                      </a:lnTo>
                      <a:lnTo>
                        <a:pt x="314" y="162"/>
                      </a:lnTo>
                      <a:lnTo>
                        <a:pt x="404" y="122"/>
                      </a:lnTo>
                      <a:lnTo>
                        <a:pt x="306" y="92"/>
                      </a:lnTo>
                      <a:lnTo>
                        <a:pt x="291" y="47"/>
                      </a:lnTo>
                      <a:lnTo>
                        <a:pt x="261" y="73"/>
                      </a:lnTo>
                      <a:lnTo>
                        <a:pt x="276" y="34"/>
                      </a:lnTo>
                      <a:lnTo>
                        <a:pt x="208" y="0"/>
                      </a:lnTo>
                      <a:lnTo>
                        <a:pt x="185" y="34"/>
                      </a:lnTo>
                      <a:lnTo>
                        <a:pt x="216" y="115"/>
                      </a:lnTo>
                      <a:lnTo>
                        <a:pt x="143" y="30"/>
                      </a:lnTo>
                      <a:lnTo>
                        <a:pt x="118" y="47"/>
                      </a:lnTo>
                      <a:lnTo>
                        <a:pt x="134" y="89"/>
                      </a:lnTo>
                      <a:lnTo>
                        <a:pt x="62" y="51"/>
                      </a:lnTo>
                      <a:lnTo>
                        <a:pt x="113" y="27"/>
                      </a:lnTo>
                      <a:lnTo>
                        <a:pt x="0" y="41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16" name="Freeform 411"/>
                <p:cNvSpPr>
                  <a:spLocks/>
                </p:cNvSpPr>
                <p:nvPr/>
              </p:nvSpPr>
              <p:spPr bwMode="auto">
                <a:xfrm>
                  <a:off x="1938" y="1752"/>
                  <a:ext cx="104" cy="40"/>
                </a:xfrm>
                <a:custGeom>
                  <a:avLst/>
                  <a:gdLst>
                    <a:gd name="T0" fmla="*/ 0 w 365"/>
                    <a:gd name="T1" fmla="*/ 1 h 141"/>
                    <a:gd name="T2" fmla="*/ 1 w 365"/>
                    <a:gd name="T3" fmla="*/ 1 h 141"/>
                    <a:gd name="T4" fmla="*/ 0 w 365"/>
                    <a:gd name="T5" fmla="*/ 1 h 141"/>
                    <a:gd name="T6" fmla="*/ 1 w 365"/>
                    <a:gd name="T7" fmla="*/ 2 h 141"/>
                    <a:gd name="T8" fmla="*/ 4 w 365"/>
                    <a:gd name="T9" fmla="*/ 2 h 141"/>
                    <a:gd name="T10" fmla="*/ 2 w 365"/>
                    <a:gd name="T11" fmla="*/ 2 h 141"/>
                    <a:gd name="T12" fmla="*/ 5 w 365"/>
                    <a:gd name="T13" fmla="*/ 3 h 141"/>
                    <a:gd name="T14" fmla="*/ 7 w 365"/>
                    <a:gd name="T15" fmla="*/ 3 h 141"/>
                    <a:gd name="T16" fmla="*/ 9 w 365"/>
                    <a:gd name="T17" fmla="*/ 1 h 141"/>
                    <a:gd name="T18" fmla="*/ 8 w 365"/>
                    <a:gd name="T19" fmla="*/ 1 h 141"/>
                    <a:gd name="T20" fmla="*/ 6 w 365"/>
                    <a:gd name="T21" fmla="*/ 1 h 141"/>
                    <a:gd name="T22" fmla="*/ 7 w 365"/>
                    <a:gd name="T23" fmla="*/ 0 h 141"/>
                    <a:gd name="T24" fmla="*/ 5 w 365"/>
                    <a:gd name="T25" fmla="*/ 1 h 141"/>
                    <a:gd name="T26" fmla="*/ 5 w 365"/>
                    <a:gd name="T27" fmla="*/ 0 h 141"/>
                    <a:gd name="T28" fmla="*/ 4 w 365"/>
                    <a:gd name="T29" fmla="*/ 1 h 141"/>
                    <a:gd name="T30" fmla="*/ 2 w 365"/>
                    <a:gd name="T31" fmla="*/ 0 h 141"/>
                    <a:gd name="T32" fmla="*/ 2 w 365"/>
                    <a:gd name="T33" fmla="*/ 1 h 141"/>
                    <a:gd name="T34" fmla="*/ 1 w 365"/>
                    <a:gd name="T35" fmla="*/ 0 h 141"/>
                    <a:gd name="T36" fmla="*/ 2 w 365"/>
                    <a:gd name="T37" fmla="*/ 1 h 141"/>
                    <a:gd name="T38" fmla="*/ 0 w 365"/>
                    <a:gd name="T39" fmla="*/ 1 h 141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w 365"/>
                    <a:gd name="T61" fmla="*/ 0 h 141"/>
                    <a:gd name="T62" fmla="*/ 365 w 365"/>
                    <a:gd name="T63" fmla="*/ 141 h 141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T60" t="T61" r="T62" b="T63"/>
                  <a:pathLst>
                    <a:path w="365" h="141">
                      <a:moveTo>
                        <a:pt x="0" y="38"/>
                      </a:moveTo>
                      <a:lnTo>
                        <a:pt x="53" y="49"/>
                      </a:lnTo>
                      <a:lnTo>
                        <a:pt x="19" y="66"/>
                      </a:lnTo>
                      <a:lnTo>
                        <a:pt x="33" y="76"/>
                      </a:lnTo>
                      <a:lnTo>
                        <a:pt x="168" y="74"/>
                      </a:lnTo>
                      <a:lnTo>
                        <a:pt x="83" y="96"/>
                      </a:lnTo>
                      <a:lnTo>
                        <a:pt x="219" y="141"/>
                      </a:lnTo>
                      <a:lnTo>
                        <a:pt x="309" y="115"/>
                      </a:lnTo>
                      <a:lnTo>
                        <a:pt x="365" y="66"/>
                      </a:lnTo>
                      <a:lnTo>
                        <a:pt x="351" y="43"/>
                      </a:lnTo>
                      <a:lnTo>
                        <a:pt x="265" y="45"/>
                      </a:lnTo>
                      <a:lnTo>
                        <a:pt x="277" y="19"/>
                      </a:lnTo>
                      <a:lnTo>
                        <a:pt x="209" y="45"/>
                      </a:lnTo>
                      <a:lnTo>
                        <a:pt x="198" y="0"/>
                      </a:lnTo>
                      <a:lnTo>
                        <a:pt x="182" y="57"/>
                      </a:lnTo>
                      <a:lnTo>
                        <a:pt x="83" y="0"/>
                      </a:lnTo>
                      <a:lnTo>
                        <a:pt x="85" y="35"/>
                      </a:lnTo>
                      <a:lnTo>
                        <a:pt x="57" y="19"/>
                      </a:lnTo>
                      <a:lnTo>
                        <a:pt x="69" y="51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17" name="Freeform 412"/>
                <p:cNvSpPr>
                  <a:spLocks/>
                </p:cNvSpPr>
                <p:nvPr/>
              </p:nvSpPr>
              <p:spPr bwMode="auto">
                <a:xfrm>
                  <a:off x="1974" y="1817"/>
                  <a:ext cx="44" cy="26"/>
                </a:xfrm>
                <a:custGeom>
                  <a:avLst/>
                  <a:gdLst>
                    <a:gd name="T0" fmla="*/ 0 w 157"/>
                    <a:gd name="T1" fmla="*/ 2 h 92"/>
                    <a:gd name="T2" fmla="*/ 0 w 157"/>
                    <a:gd name="T3" fmla="*/ 1 h 92"/>
                    <a:gd name="T4" fmla="*/ 2 w 157"/>
                    <a:gd name="T5" fmla="*/ 0 h 92"/>
                    <a:gd name="T6" fmla="*/ 2 w 157"/>
                    <a:gd name="T7" fmla="*/ 1 h 92"/>
                    <a:gd name="T8" fmla="*/ 3 w 157"/>
                    <a:gd name="T9" fmla="*/ 1 h 92"/>
                    <a:gd name="T10" fmla="*/ 1 w 157"/>
                    <a:gd name="T11" fmla="*/ 2 h 92"/>
                    <a:gd name="T12" fmla="*/ 2 w 157"/>
                    <a:gd name="T13" fmla="*/ 1 h 92"/>
                    <a:gd name="T14" fmla="*/ 0 w 157"/>
                    <a:gd name="T15" fmla="*/ 2 h 9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57"/>
                    <a:gd name="T25" fmla="*/ 0 h 92"/>
                    <a:gd name="T26" fmla="*/ 157 w 157"/>
                    <a:gd name="T27" fmla="*/ 92 h 92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57" h="92">
                      <a:moveTo>
                        <a:pt x="0" y="73"/>
                      </a:moveTo>
                      <a:lnTo>
                        <a:pt x="14" y="26"/>
                      </a:lnTo>
                      <a:lnTo>
                        <a:pt x="78" y="0"/>
                      </a:lnTo>
                      <a:lnTo>
                        <a:pt x="88" y="26"/>
                      </a:lnTo>
                      <a:lnTo>
                        <a:pt x="157" y="48"/>
                      </a:lnTo>
                      <a:lnTo>
                        <a:pt x="62" y="92"/>
                      </a:lnTo>
                      <a:lnTo>
                        <a:pt x="78" y="68"/>
                      </a:lnTo>
                      <a:lnTo>
                        <a:pt x="0" y="73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18" name="Freeform 413"/>
                <p:cNvSpPr>
                  <a:spLocks/>
                </p:cNvSpPr>
                <p:nvPr/>
              </p:nvSpPr>
              <p:spPr bwMode="auto">
                <a:xfrm>
                  <a:off x="1869" y="2041"/>
                  <a:ext cx="140" cy="266"/>
                </a:xfrm>
                <a:custGeom>
                  <a:avLst/>
                  <a:gdLst>
                    <a:gd name="T0" fmla="*/ 0 w 492"/>
                    <a:gd name="T1" fmla="*/ 16 h 935"/>
                    <a:gd name="T2" fmla="*/ 0 w 492"/>
                    <a:gd name="T3" fmla="*/ 18 h 935"/>
                    <a:gd name="T4" fmla="*/ 1 w 492"/>
                    <a:gd name="T5" fmla="*/ 20 h 935"/>
                    <a:gd name="T6" fmla="*/ 1 w 492"/>
                    <a:gd name="T7" fmla="*/ 22 h 935"/>
                    <a:gd name="T8" fmla="*/ 4 w 492"/>
                    <a:gd name="T9" fmla="*/ 20 h 935"/>
                    <a:gd name="T10" fmla="*/ 5 w 492"/>
                    <a:gd name="T11" fmla="*/ 17 h 935"/>
                    <a:gd name="T12" fmla="*/ 4 w 492"/>
                    <a:gd name="T13" fmla="*/ 17 h 935"/>
                    <a:gd name="T14" fmla="*/ 6 w 492"/>
                    <a:gd name="T15" fmla="*/ 16 h 935"/>
                    <a:gd name="T16" fmla="*/ 4 w 492"/>
                    <a:gd name="T17" fmla="*/ 16 h 935"/>
                    <a:gd name="T18" fmla="*/ 6 w 492"/>
                    <a:gd name="T19" fmla="*/ 16 h 935"/>
                    <a:gd name="T20" fmla="*/ 7 w 492"/>
                    <a:gd name="T21" fmla="*/ 15 h 935"/>
                    <a:gd name="T22" fmla="*/ 5 w 492"/>
                    <a:gd name="T23" fmla="*/ 14 h 935"/>
                    <a:gd name="T24" fmla="*/ 4 w 492"/>
                    <a:gd name="T25" fmla="*/ 15 h 935"/>
                    <a:gd name="T26" fmla="*/ 5 w 492"/>
                    <a:gd name="T27" fmla="*/ 14 h 935"/>
                    <a:gd name="T28" fmla="*/ 5 w 492"/>
                    <a:gd name="T29" fmla="*/ 11 h 935"/>
                    <a:gd name="T30" fmla="*/ 9 w 492"/>
                    <a:gd name="T31" fmla="*/ 8 h 935"/>
                    <a:gd name="T32" fmla="*/ 9 w 492"/>
                    <a:gd name="T33" fmla="*/ 7 h 935"/>
                    <a:gd name="T34" fmla="*/ 9 w 492"/>
                    <a:gd name="T35" fmla="*/ 6 h 935"/>
                    <a:gd name="T36" fmla="*/ 11 w 492"/>
                    <a:gd name="T37" fmla="*/ 5 h 935"/>
                    <a:gd name="T38" fmla="*/ 11 w 492"/>
                    <a:gd name="T39" fmla="*/ 2 h 935"/>
                    <a:gd name="T40" fmla="*/ 8 w 492"/>
                    <a:gd name="T41" fmla="*/ 0 h 935"/>
                    <a:gd name="T42" fmla="*/ 8 w 492"/>
                    <a:gd name="T43" fmla="*/ 0 h 935"/>
                    <a:gd name="T44" fmla="*/ 8 w 492"/>
                    <a:gd name="T45" fmla="*/ 1 h 935"/>
                    <a:gd name="T46" fmla="*/ 6 w 492"/>
                    <a:gd name="T47" fmla="*/ 1 h 935"/>
                    <a:gd name="T48" fmla="*/ 6 w 492"/>
                    <a:gd name="T49" fmla="*/ 2 h 935"/>
                    <a:gd name="T50" fmla="*/ 5 w 492"/>
                    <a:gd name="T51" fmla="*/ 2 h 935"/>
                    <a:gd name="T52" fmla="*/ 5 w 492"/>
                    <a:gd name="T53" fmla="*/ 3 h 935"/>
                    <a:gd name="T54" fmla="*/ 3 w 492"/>
                    <a:gd name="T55" fmla="*/ 5 h 935"/>
                    <a:gd name="T56" fmla="*/ 2 w 492"/>
                    <a:gd name="T57" fmla="*/ 7 h 935"/>
                    <a:gd name="T58" fmla="*/ 3 w 492"/>
                    <a:gd name="T59" fmla="*/ 9 h 935"/>
                    <a:gd name="T60" fmla="*/ 1 w 492"/>
                    <a:gd name="T61" fmla="*/ 9 h 935"/>
                    <a:gd name="T62" fmla="*/ 1 w 492"/>
                    <a:gd name="T63" fmla="*/ 12 h 935"/>
                    <a:gd name="T64" fmla="*/ 1 w 492"/>
                    <a:gd name="T65" fmla="*/ 13 h 935"/>
                    <a:gd name="T66" fmla="*/ 1 w 492"/>
                    <a:gd name="T67" fmla="*/ 13 h 935"/>
                    <a:gd name="T68" fmla="*/ 1 w 492"/>
                    <a:gd name="T69" fmla="*/ 15 h 935"/>
                    <a:gd name="T70" fmla="*/ 0 w 492"/>
                    <a:gd name="T71" fmla="*/ 16 h 935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w 492"/>
                    <a:gd name="T109" fmla="*/ 0 h 935"/>
                    <a:gd name="T110" fmla="*/ 492 w 492"/>
                    <a:gd name="T111" fmla="*/ 935 h 935"/>
                  </a:gdLst>
                  <a:ahLst/>
                  <a:cxnLst>
                    <a:cxn ang="T72">
                      <a:pos x="T0" y="T1"/>
                    </a:cxn>
                    <a:cxn ang="T73">
                      <a:pos x="T2" y="T3"/>
                    </a:cxn>
                    <a:cxn ang="T74">
                      <a:pos x="T4" y="T5"/>
                    </a:cxn>
                    <a:cxn ang="T75">
                      <a:pos x="T6" y="T7"/>
                    </a:cxn>
                    <a:cxn ang="T76">
                      <a:pos x="T8" y="T9"/>
                    </a:cxn>
                    <a:cxn ang="T77">
                      <a:pos x="T10" y="T11"/>
                    </a:cxn>
                    <a:cxn ang="T78">
                      <a:pos x="T12" y="T13"/>
                    </a:cxn>
                    <a:cxn ang="T79">
                      <a:pos x="T14" y="T15"/>
                    </a:cxn>
                    <a:cxn ang="T80">
                      <a:pos x="T16" y="T17"/>
                    </a:cxn>
                    <a:cxn ang="T81">
                      <a:pos x="T18" y="T19"/>
                    </a:cxn>
                    <a:cxn ang="T82">
                      <a:pos x="T20" y="T21"/>
                    </a:cxn>
                    <a:cxn ang="T83">
                      <a:pos x="T22" y="T23"/>
                    </a:cxn>
                    <a:cxn ang="T84">
                      <a:pos x="T24" y="T25"/>
                    </a:cxn>
                    <a:cxn ang="T85">
                      <a:pos x="T26" y="T27"/>
                    </a:cxn>
                    <a:cxn ang="T86">
                      <a:pos x="T28" y="T29"/>
                    </a:cxn>
                    <a:cxn ang="T87">
                      <a:pos x="T30" y="T31"/>
                    </a:cxn>
                    <a:cxn ang="T88">
                      <a:pos x="T32" y="T33"/>
                    </a:cxn>
                    <a:cxn ang="T89">
                      <a:pos x="T34" y="T35"/>
                    </a:cxn>
                    <a:cxn ang="T90">
                      <a:pos x="T36" y="T37"/>
                    </a:cxn>
                    <a:cxn ang="T91">
                      <a:pos x="T38" y="T39"/>
                    </a:cxn>
                    <a:cxn ang="T92">
                      <a:pos x="T40" y="T41"/>
                    </a:cxn>
                    <a:cxn ang="T93">
                      <a:pos x="T42" y="T43"/>
                    </a:cxn>
                    <a:cxn ang="T94">
                      <a:pos x="T44" y="T45"/>
                    </a:cxn>
                    <a:cxn ang="T95">
                      <a:pos x="T46" y="T47"/>
                    </a:cxn>
                    <a:cxn ang="T96">
                      <a:pos x="T48" y="T49"/>
                    </a:cxn>
                    <a:cxn ang="T97">
                      <a:pos x="T50" y="T51"/>
                    </a:cxn>
                    <a:cxn ang="T98">
                      <a:pos x="T52" y="T53"/>
                    </a:cxn>
                    <a:cxn ang="T99">
                      <a:pos x="T54" y="T55"/>
                    </a:cxn>
                    <a:cxn ang="T100">
                      <a:pos x="T56" y="T57"/>
                    </a:cxn>
                    <a:cxn ang="T101">
                      <a:pos x="T58" y="T59"/>
                    </a:cxn>
                    <a:cxn ang="T102">
                      <a:pos x="T60" y="T61"/>
                    </a:cxn>
                    <a:cxn ang="T103">
                      <a:pos x="T62" y="T63"/>
                    </a:cxn>
                    <a:cxn ang="T104">
                      <a:pos x="T64" y="T65"/>
                    </a:cxn>
                    <a:cxn ang="T105">
                      <a:pos x="T66" y="T67"/>
                    </a:cxn>
                    <a:cxn ang="T106">
                      <a:pos x="T68" y="T69"/>
                    </a:cxn>
                    <a:cxn ang="T107">
                      <a:pos x="T70" y="T71"/>
                    </a:cxn>
                  </a:cxnLst>
                  <a:rect l="T108" t="T109" r="T110" b="T111"/>
                  <a:pathLst>
                    <a:path w="492" h="935">
                      <a:moveTo>
                        <a:pt x="0" y="704"/>
                      </a:moveTo>
                      <a:lnTo>
                        <a:pt x="19" y="810"/>
                      </a:lnTo>
                      <a:lnTo>
                        <a:pt x="63" y="862"/>
                      </a:lnTo>
                      <a:lnTo>
                        <a:pt x="59" y="935"/>
                      </a:lnTo>
                      <a:lnTo>
                        <a:pt x="179" y="885"/>
                      </a:lnTo>
                      <a:lnTo>
                        <a:pt x="209" y="739"/>
                      </a:lnTo>
                      <a:lnTo>
                        <a:pt x="187" y="732"/>
                      </a:lnTo>
                      <a:lnTo>
                        <a:pt x="275" y="686"/>
                      </a:lnTo>
                      <a:lnTo>
                        <a:pt x="191" y="675"/>
                      </a:lnTo>
                      <a:lnTo>
                        <a:pt x="253" y="686"/>
                      </a:lnTo>
                      <a:lnTo>
                        <a:pt x="290" y="648"/>
                      </a:lnTo>
                      <a:lnTo>
                        <a:pt x="237" y="599"/>
                      </a:lnTo>
                      <a:lnTo>
                        <a:pt x="189" y="633"/>
                      </a:lnTo>
                      <a:lnTo>
                        <a:pt x="227" y="604"/>
                      </a:lnTo>
                      <a:lnTo>
                        <a:pt x="228" y="470"/>
                      </a:lnTo>
                      <a:lnTo>
                        <a:pt x="395" y="341"/>
                      </a:lnTo>
                      <a:lnTo>
                        <a:pt x="383" y="314"/>
                      </a:lnTo>
                      <a:lnTo>
                        <a:pt x="410" y="249"/>
                      </a:lnTo>
                      <a:lnTo>
                        <a:pt x="492" y="230"/>
                      </a:lnTo>
                      <a:lnTo>
                        <a:pt x="470" y="79"/>
                      </a:lnTo>
                      <a:lnTo>
                        <a:pt x="358" y="0"/>
                      </a:lnTo>
                      <a:lnTo>
                        <a:pt x="339" y="0"/>
                      </a:lnTo>
                      <a:lnTo>
                        <a:pt x="338" y="48"/>
                      </a:lnTo>
                      <a:lnTo>
                        <a:pt x="270" y="39"/>
                      </a:lnTo>
                      <a:lnTo>
                        <a:pt x="253" y="79"/>
                      </a:lnTo>
                      <a:lnTo>
                        <a:pt x="208" y="90"/>
                      </a:lnTo>
                      <a:lnTo>
                        <a:pt x="196" y="150"/>
                      </a:lnTo>
                      <a:lnTo>
                        <a:pt x="129" y="222"/>
                      </a:lnTo>
                      <a:lnTo>
                        <a:pt x="97" y="324"/>
                      </a:lnTo>
                      <a:lnTo>
                        <a:pt x="109" y="364"/>
                      </a:lnTo>
                      <a:lnTo>
                        <a:pt x="42" y="394"/>
                      </a:lnTo>
                      <a:lnTo>
                        <a:pt x="35" y="526"/>
                      </a:lnTo>
                      <a:lnTo>
                        <a:pt x="57" y="553"/>
                      </a:lnTo>
                      <a:lnTo>
                        <a:pt x="35" y="578"/>
                      </a:lnTo>
                      <a:lnTo>
                        <a:pt x="46" y="636"/>
                      </a:lnTo>
                      <a:lnTo>
                        <a:pt x="0" y="704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19" name="Freeform 414"/>
                <p:cNvSpPr>
                  <a:spLocks/>
                </p:cNvSpPr>
                <p:nvPr/>
              </p:nvSpPr>
              <p:spPr bwMode="auto">
                <a:xfrm>
                  <a:off x="1812" y="2436"/>
                  <a:ext cx="48" cy="28"/>
                </a:xfrm>
                <a:custGeom>
                  <a:avLst/>
                  <a:gdLst>
                    <a:gd name="T0" fmla="*/ 0 w 169"/>
                    <a:gd name="T1" fmla="*/ 1 h 98"/>
                    <a:gd name="T2" fmla="*/ 1 w 169"/>
                    <a:gd name="T3" fmla="*/ 2 h 98"/>
                    <a:gd name="T4" fmla="*/ 2 w 169"/>
                    <a:gd name="T5" fmla="*/ 2 h 98"/>
                    <a:gd name="T6" fmla="*/ 3 w 169"/>
                    <a:gd name="T7" fmla="*/ 2 h 98"/>
                    <a:gd name="T8" fmla="*/ 4 w 169"/>
                    <a:gd name="T9" fmla="*/ 1 h 98"/>
                    <a:gd name="T10" fmla="*/ 3 w 169"/>
                    <a:gd name="T11" fmla="*/ 1 h 98"/>
                    <a:gd name="T12" fmla="*/ 3 w 169"/>
                    <a:gd name="T13" fmla="*/ 0 h 98"/>
                    <a:gd name="T14" fmla="*/ 3 w 169"/>
                    <a:gd name="T15" fmla="*/ 0 h 98"/>
                    <a:gd name="T16" fmla="*/ 1 w 169"/>
                    <a:gd name="T17" fmla="*/ 0 h 98"/>
                    <a:gd name="T18" fmla="*/ 0 w 169"/>
                    <a:gd name="T19" fmla="*/ 1 h 98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69"/>
                    <a:gd name="T31" fmla="*/ 0 h 98"/>
                    <a:gd name="T32" fmla="*/ 169 w 169"/>
                    <a:gd name="T33" fmla="*/ 98 h 98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69" h="98">
                      <a:moveTo>
                        <a:pt x="0" y="66"/>
                      </a:moveTo>
                      <a:lnTo>
                        <a:pt x="39" y="98"/>
                      </a:lnTo>
                      <a:lnTo>
                        <a:pt x="92" y="70"/>
                      </a:lnTo>
                      <a:lnTo>
                        <a:pt x="115" y="96"/>
                      </a:lnTo>
                      <a:lnTo>
                        <a:pt x="169" y="44"/>
                      </a:lnTo>
                      <a:lnTo>
                        <a:pt x="136" y="38"/>
                      </a:lnTo>
                      <a:lnTo>
                        <a:pt x="135" y="16"/>
                      </a:lnTo>
                      <a:lnTo>
                        <a:pt x="128" y="9"/>
                      </a:lnTo>
                      <a:lnTo>
                        <a:pt x="54" y="0"/>
                      </a:lnTo>
                      <a:lnTo>
                        <a:pt x="0" y="66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20" name="Freeform 415"/>
                <p:cNvSpPr>
                  <a:spLocks/>
                </p:cNvSpPr>
                <p:nvPr/>
              </p:nvSpPr>
              <p:spPr bwMode="auto">
                <a:xfrm>
                  <a:off x="2133" y="2595"/>
                  <a:ext cx="78" cy="69"/>
                </a:xfrm>
                <a:custGeom>
                  <a:avLst/>
                  <a:gdLst>
                    <a:gd name="T0" fmla="*/ 0 w 273"/>
                    <a:gd name="T1" fmla="*/ 5 h 244"/>
                    <a:gd name="T2" fmla="*/ 0 w 273"/>
                    <a:gd name="T3" fmla="*/ 5 h 244"/>
                    <a:gd name="T4" fmla="*/ 1 w 273"/>
                    <a:gd name="T5" fmla="*/ 3 h 244"/>
                    <a:gd name="T6" fmla="*/ 1 w 273"/>
                    <a:gd name="T7" fmla="*/ 3 h 244"/>
                    <a:gd name="T8" fmla="*/ 1 w 273"/>
                    <a:gd name="T9" fmla="*/ 1 h 244"/>
                    <a:gd name="T10" fmla="*/ 1 w 273"/>
                    <a:gd name="T11" fmla="*/ 0 h 244"/>
                    <a:gd name="T12" fmla="*/ 6 w 273"/>
                    <a:gd name="T13" fmla="*/ 0 h 244"/>
                    <a:gd name="T14" fmla="*/ 5 w 273"/>
                    <a:gd name="T15" fmla="*/ 1 h 244"/>
                    <a:gd name="T16" fmla="*/ 5 w 273"/>
                    <a:gd name="T17" fmla="*/ 3 h 244"/>
                    <a:gd name="T18" fmla="*/ 3 w 273"/>
                    <a:gd name="T19" fmla="*/ 4 h 244"/>
                    <a:gd name="T20" fmla="*/ 1 w 273"/>
                    <a:gd name="T21" fmla="*/ 6 h 244"/>
                    <a:gd name="T22" fmla="*/ 0 w 273"/>
                    <a:gd name="T23" fmla="*/ 5 h 24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273"/>
                    <a:gd name="T37" fmla="*/ 0 h 244"/>
                    <a:gd name="T38" fmla="*/ 273 w 273"/>
                    <a:gd name="T39" fmla="*/ 244 h 24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273" h="244">
                      <a:moveTo>
                        <a:pt x="0" y="225"/>
                      </a:moveTo>
                      <a:lnTo>
                        <a:pt x="5" y="199"/>
                      </a:lnTo>
                      <a:lnTo>
                        <a:pt x="43" y="147"/>
                      </a:lnTo>
                      <a:lnTo>
                        <a:pt x="22" y="126"/>
                      </a:lnTo>
                      <a:lnTo>
                        <a:pt x="21" y="64"/>
                      </a:lnTo>
                      <a:lnTo>
                        <a:pt x="43" y="12"/>
                      </a:lnTo>
                      <a:lnTo>
                        <a:pt x="273" y="0"/>
                      </a:lnTo>
                      <a:lnTo>
                        <a:pt x="231" y="37"/>
                      </a:lnTo>
                      <a:lnTo>
                        <a:pt x="215" y="135"/>
                      </a:lnTo>
                      <a:lnTo>
                        <a:pt x="122" y="191"/>
                      </a:lnTo>
                      <a:lnTo>
                        <a:pt x="38" y="244"/>
                      </a:lnTo>
                      <a:lnTo>
                        <a:pt x="0" y="22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21" name="Freeform 416"/>
                <p:cNvSpPr>
                  <a:spLocks/>
                </p:cNvSpPr>
                <p:nvPr/>
              </p:nvSpPr>
              <p:spPr bwMode="auto">
                <a:xfrm>
                  <a:off x="2808" y="2820"/>
                  <a:ext cx="87" cy="193"/>
                </a:xfrm>
                <a:custGeom>
                  <a:avLst/>
                  <a:gdLst>
                    <a:gd name="T0" fmla="*/ 0 w 303"/>
                    <a:gd name="T1" fmla="*/ 3 h 678"/>
                    <a:gd name="T2" fmla="*/ 1 w 303"/>
                    <a:gd name="T3" fmla="*/ 1 h 678"/>
                    <a:gd name="T4" fmla="*/ 3 w 303"/>
                    <a:gd name="T5" fmla="*/ 0 h 678"/>
                    <a:gd name="T6" fmla="*/ 3 w 303"/>
                    <a:gd name="T7" fmla="*/ 1 h 678"/>
                    <a:gd name="T8" fmla="*/ 3 w 303"/>
                    <a:gd name="T9" fmla="*/ 3 h 678"/>
                    <a:gd name="T10" fmla="*/ 5 w 303"/>
                    <a:gd name="T11" fmla="*/ 3 h 678"/>
                    <a:gd name="T12" fmla="*/ 6 w 303"/>
                    <a:gd name="T13" fmla="*/ 3 h 678"/>
                    <a:gd name="T14" fmla="*/ 7 w 303"/>
                    <a:gd name="T15" fmla="*/ 5 h 678"/>
                    <a:gd name="T16" fmla="*/ 7 w 303"/>
                    <a:gd name="T17" fmla="*/ 7 h 678"/>
                    <a:gd name="T18" fmla="*/ 5 w 303"/>
                    <a:gd name="T19" fmla="*/ 7 h 678"/>
                    <a:gd name="T20" fmla="*/ 5 w 303"/>
                    <a:gd name="T21" fmla="*/ 7 h 678"/>
                    <a:gd name="T22" fmla="*/ 5 w 303"/>
                    <a:gd name="T23" fmla="*/ 9 h 678"/>
                    <a:gd name="T24" fmla="*/ 3 w 303"/>
                    <a:gd name="T25" fmla="*/ 7 h 678"/>
                    <a:gd name="T26" fmla="*/ 1 w 303"/>
                    <a:gd name="T27" fmla="*/ 11 h 678"/>
                    <a:gd name="T28" fmla="*/ 3 w 303"/>
                    <a:gd name="T29" fmla="*/ 14 h 678"/>
                    <a:gd name="T30" fmla="*/ 4 w 303"/>
                    <a:gd name="T31" fmla="*/ 15 h 678"/>
                    <a:gd name="T32" fmla="*/ 3 w 303"/>
                    <a:gd name="T33" fmla="*/ 16 h 678"/>
                    <a:gd name="T34" fmla="*/ 3 w 303"/>
                    <a:gd name="T35" fmla="*/ 15 h 678"/>
                    <a:gd name="T36" fmla="*/ 3 w 303"/>
                    <a:gd name="T37" fmla="*/ 15 h 678"/>
                    <a:gd name="T38" fmla="*/ 1 w 303"/>
                    <a:gd name="T39" fmla="*/ 13 h 678"/>
                    <a:gd name="T40" fmla="*/ 1 w 303"/>
                    <a:gd name="T41" fmla="*/ 11 h 678"/>
                    <a:gd name="T42" fmla="*/ 2 w 303"/>
                    <a:gd name="T43" fmla="*/ 9 h 678"/>
                    <a:gd name="T44" fmla="*/ 1 w 303"/>
                    <a:gd name="T45" fmla="*/ 6 h 678"/>
                    <a:gd name="T46" fmla="*/ 1 w 303"/>
                    <a:gd name="T47" fmla="*/ 5 h 678"/>
                    <a:gd name="T48" fmla="*/ 0 w 303"/>
                    <a:gd name="T49" fmla="*/ 3 h 678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303"/>
                    <a:gd name="T76" fmla="*/ 0 h 678"/>
                    <a:gd name="T77" fmla="*/ 303 w 303"/>
                    <a:gd name="T78" fmla="*/ 678 h 678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303" h="678">
                      <a:moveTo>
                        <a:pt x="0" y="109"/>
                      </a:moveTo>
                      <a:lnTo>
                        <a:pt x="22" y="56"/>
                      </a:lnTo>
                      <a:lnTo>
                        <a:pt x="105" y="0"/>
                      </a:lnTo>
                      <a:lnTo>
                        <a:pt x="141" y="53"/>
                      </a:lnTo>
                      <a:lnTo>
                        <a:pt x="130" y="144"/>
                      </a:lnTo>
                      <a:lnTo>
                        <a:pt x="228" y="105"/>
                      </a:lnTo>
                      <a:lnTo>
                        <a:pt x="265" y="144"/>
                      </a:lnTo>
                      <a:lnTo>
                        <a:pt x="303" y="234"/>
                      </a:lnTo>
                      <a:lnTo>
                        <a:pt x="293" y="290"/>
                      </a:lnTo>
                      <a:lnTo>
                        <a:pt x="217" y="287"/>
                      </a:lnTo>
                      <a:lnTo>
                        <a:pt x="192" y="311"/>
                      </a:lnTo>
                      <a:lnTo>
                        <a:pt x="204" y="406"/>
                      </a:lnTo>
                      <a:lnTo>
                        <a:pt x="106" y="324"/>
                      </a:lnTo>
                      <a:lnTo>
                        <a:pt x="66" y="472"/>
                      </a:lnTo>
                      <a:lnTo>
                        <a:pt x="113" y="605"/>
                      </a:lnTo>
                      <a:lnTo>
                        <a:pt x="179" y="652"/>
                      </a:lnTo>
                      <a:lnTo>
                        <a:pt x="144" y="678"/>
                      </a:lnTo>
                      <a:lnTo>
                        <a:pt x="135" y="637"/>
                      </a:lnTo>
                      <a:lnTo>
                        <a:pt x="106" y="637"/>
                      </a:lnTo>
                      <a:lnTo>
                        <a:pt x="31" y="562"/>
                      </a:lnTo>
                      <a:lnTo>
                        <a:pt x="43" y="477"/>
                      </a:lnTo>
                      <a:lnTo>
                        <a:pt x="83" y="397"/>
                      </a:lnTo>
                      <a:lnTo>
                        <a:pt x="29" y="267"/>
                      </a:lnTo>
                      <a:lnTo>
                        <a:pt x="45" y="207"/>
                      </a:lnTo>
                      <a:lnTo>
                        <a:pt x="0" y="109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22" name="Freeform 417"/>
                <p:cNvSpPr>
                  <a:spLocks/>
                </p:cNvSpPr>
                <p:nvPr/>
              </p:nvSpPr>
              <p:spPr bwMode="auto">
                <a:xfrm>
                  <a:off x="2302" y="2748"/>
                  <a:ext cx="57" cy="46"/>
                </a:xfrm>
                <a:custGeom>
                  <a:avLst/>
                  <a:gdLst>
                    <a:gd name="T0" fmla="*/ 0 w 201"/>
                    <a:gd name="T1" fmla="*/ 2 h 159"/>
                    <a:gd name="T2" fmla="*/ 0 w 201"/>
                    <a:gd name="T3" fmla="*/ 2 h 159"/>
                    <a:gd name="T4" fmla="*/ 1 w 201"/>
                    <a:gd name="T5" fmla="*/ 2 h 159"/>
                    <a:gd name="T6" fmla="*/ 3 w 201"/>
                    <a:gd name="T7" fmla="*/ 2 h 159"/>
                    <a:gd name="T8" fmla="*/ 4 w 201"/>
                    <a:gd name="T9" fmla="*/ 0 h 159"/>
                    <a:gd name="T10" fmla="*/ 5 w 201"/>
                    <a:gd name="T11" fmla="*/ 1 h 159"/>
                    <a:gd name="T12" fmla="*/ 4 w 201"/>
                    <a:gd name="T13" fmla="*/ 1 h 159"/>
                    <a:gd name="T14" fmla="*/ 4 w 201"/>
                    <a:gd name="T15" fmla="*/ 2 h 159"/>
                    <a:gd name="T16" fmla="*/ 4 w 201"/>
                    <a:gd name="T17" fmla="*/ 4 h 159"/>
                    <a:gd name="T18" fmla="*/ 1 w 201"/>
                    <a:gd name="T19" fmla="*/ 3 h 159"/>
                    <a:gd name="T20" fmla="*/ 0 w 201"/>
                    <a:gd name="T21" fmla="*/ 2 h 159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01"/>
                    <a:gd name="T34" fmla="*/ 0 h 159"/>
                    <a:gd name="T35" fmla="*/ 201 w 201"/>
                    <a:gd name="T36" fmla="*/ 159 h 159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01" h="159">
                      <a:moveTo>
                        <a:pt x="0" y="74"/>
                      </a:moveTo>
                      <a:lnTo>
                        <a:pt x="12" y="70"/>
                      </a:lnTo>
                      <a:lnTo>
                        <a:pt x="27" y="96"/>
                      </a:lnTo>
                      <a:lnTo>
                        <a:pt x="112" y="94"/>
                      </a:lnTo>
                      <a:lnTo>
                        <a:pt x="190" y="0"/>
                      </a:lnTo>
                      <a:lnTo>
                        <a:pt x="201" y="58"/>
                      </a:lnTo>
                      <a:lnTo>
                        <a:pt x="178" y="59"/>
                      </a:lnTo>
                      <a:lnTo>
                        <a:pt x="190" y="94"/>
                      </a:lnTo>
                      <a:lnTo>
                        <a:pt x="159" y="159"/>
                      </a:lnTo>
                      <a:lnTo>
                        <a:pt x="37" y="145"/>
                      </a:lnTo>
                      <a:lnTo>
                        <a:pt x="0" y="74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23" name="Freeform 418"/>
                <p:cNvSpPr>
                  <a:spLocks/>
                </p:cNvSpPr>
                <p:nvPr/>
              </p:nvSpPr>
              <p:spPr bwMode="auto">
                <a:xfrm>
                  <a:off x="1827" y="2596"/>
                  <a:ext cx="42" cy="96"/>
                </a:xfrm>
                <a:custGeom>
                  <a:avLst/>
                  <a:gdLst>
                    <a:gd name="T0" fmla="*/ 0 w 149"/>
                    <a:gd name="T1" fmla="*/ 4 h 334"/>
                    <a:gd name="T2" fmla="*/ 1 w 149"/>
                    <a:gd name="T3" fmla="*/ 3 h 334"/>
                    <a:gd name="T4" fmla="*/ 1 w 149"/>
                    <a:gd name="T5" fmla="*/ 0 h 334"/>
                    <a:gd name="T6" fmla="*/ 3 w 149"/>
                    <a:gd name="T7" fmla="*/ 0 h 334"/>
                    <a:gd name="T8" fmla="*/ 3 w 149"/>
                    <a:gd name="T9" fmla="*/ 1 h 334"/>
                    <a:gd name="T10" fmla="*/ 3 w 149"/>
                    <a:gd name="T11" fmla="*/ 2 h 334"/>
                    <a:gd name="T12" fmla="*/ 2 w 149"/>
                    <a:gd name="T13" fmla="*/ 4 h 334"/>
                    <a:gd name="T14" fmla="*/ 3 w 149"/>
                    <a:gd name="T15" fmla="*/ 5 h 334"/>
                    <a:gd name="T16" fmla="*/ 2 w 149"/>
                    <a:gd name="T17" fmla="*/ 8 h 334"/>
                    <a:gd name="T18" fmla="*/ 1 w 149"/>
                    <a:gd name="T19" fmla="*/ 6 h 334"/>
                    <a:gd name="T20" fmla="*/ 0 w 149"/>
                    <a:gd name="T21" fmla="*/ 4 h 33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49"/>
                    <a:gd name="T34" fmla="*/ 0 h 334"/>
                    <a:gd name="T35" fmla="*/ 149 w 149"/>
                    <a:gd name="T36" fmla="*/ 334 h 334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49" h="334">
                      <a:moveTo>
                        <a:pt x="0" y="155"/>
                      </a:moveTo>
                      <a:lnTo>
                        <a:pt x="35" y="124"/>
                      </a:lnTo>
                      <a:lnTo>
                        <a:pt x="47" y="4"/>
                      </a:lnTo>
                      <a:lnTo>
                        <a:pt x="142" y="0"/>
                      </a:lnTo>
                      <a:lnTo>
                        <a:pt x="119" y="40"/>
                      </a:lnTo>
                      <a:lnTo>
                        <a:pt x="146" y="93"/>
                      </a:lnTo>
                      <a:lnTo>
                        <a:pt x="91" y="155"/>
                      </a:lnTo>
                      <a:lnTo>
                        <a:pt x="149" y="195"/>
                      </a:lnTo>
                      <a:lnTo>
                        <a:pt x="76" y="334"/>
                      </a:lnTo>
                      <a:lnTo>
                        <a:pt x="67" y="245"/>
                      </a:lnTo>
                      <a:lnTo>
                        <a:pt x="0" y="15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24" name="Freeform 419"/>
                <p:cNvSpPr>
                  <a:spLocks/>
                </p:cNvSpPr>
                <p:nvPr/>
              </p:nvSpPr>
              <p:spPr bwMode="auto">
                <a:xfrm>
                  <a:off x="2030" y="2525"/>
                  <a:ext cx="31" cy="27"/>
                </a:xfrm>
                <a:custGeom>
                  <a:avLst/>
                  <a:gdLst>
                    <a:gd name="T0" fmla="*/ 0 w 107"/>
                    <a:gd name="T1" fmla="*/ 1 h 93"/>
                    <a:gd name="T2" fmla="*/ 0 w 107"/>
                    <a:gd name="T3" fmla="*/ 0 h 93"/>
                    <a:gd name="T4" fmla="*/ 2 w 107"/>
                    <a:gd name="T5" fmla="*/ 0 h 93"/>
                    <a:gd name="T6" fmla="*/ 3 w 107"/>
                    <a:gd name="T7" fmla="*/ 1 h 93"/>
                    <a:gd name="T8" fmla="*/ 1 w 107"/>
                    <a:gd name="T9" fmla="*/ 1 h 93"/>
                    <a:gd name="T10" fmla="*/ 0 w 107"/>
                    <a:gd name="T11" fmla="*/ 2 h 93"/>
                    <a:gd name="T12" fmla="*/ 1 w 107"/>
                    <a:gd name="T13" fmla="*/ 2 h 93"/>
                    <a:gd name="T14" fmla="*/ 0 w 107"/>
                    <a:gd name="T15" fmla="*/ 1 h 9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07"/>
                    <a:gd name="T25" fmla="*/ 0 h 93"/>
                    <a:gd name="T26" fmla="*/ 107 w 107"/>
                    <a:gd name="T27" fmla="*/ 93 h 93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07" h="93">
                      <a:moveTo>
                        <a:pt x="0" y="61"/>
                      </a:moveTo>
                      <a:lnTo>
                        <a:pt x="14" y="4"/>
                      </a:lnTo>
                      <a:lnTo>
                        <a:pt x="73" y="0"/>
                      </a:lnTo>
                      <a:lnTo>
                        <a:pt x="107" y="45"/>
                      </a:lnTo>
                      <a:lnTo>
                        <a:pt x="59" y="47"/>
                      </a:lnTo>
                      <a:lnTo>
                        <a:pt x="6" y="93"/>
                      </a:lnTo>
                      <a:lnTo>
                        <a:pt x="29" y="65"/>
                      </a:lnTo>
                      <a:lnTo>
                        <a:pt x="0" y="61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25" name="Freeform 420"/>
                <p:cNvSpPr>
                  <a:spLocks/>
                </p:cNvSpPr>
                <p:nvPr/>
              </p:nvSpPr>
              <p:spPr bwMode="auto">
                <a:xfrm>
                  <a:off x="2034" y="2523"/>
                  <a:ext cx="201" cy="90"/>
                </a:xfrm>
                <a:custGeom>
                  <a:avLst/>
                  <a:gdLst>
                    <a:gd name="T0" fmla="*/ 0 w 703"/>
                    <a:gd name="T1" fmla="*/ 3 h 317"/>
                    <a:gd name="T2" fmla="*/ 1 w 703"/>
                    <a:gd name="T3" fmla="*/ 4 h 317"/>
                    <a:gd name="T4" fmla="*/ 0 w 703"/>
                    <a:gd name="T5" fmla="*/ 5 h 317"/>
                    <a:gd name="T6" fmla="*/ 1 w 703"/>
                    <a:gd name="T7" fmla="*/ 5 h 317"/>
                    <a:gd name="T8" fmla="*/ 1 w 703"/>
                    <a:gd name="T9" fmla="*/ 6 h 317"/>
                    <a:gd name="T10" fmla="*/ 2 w 703"/>
                    <a:gd name="T11" fmla="*/ 6 h 317"/>
                    <a:gd name="T12" fmla="*/ 1 w 703"/>
                    <a:gd name="T13" fmla="*/ 6 h 317"/>
                    <a:gd name="T14" fmla="*/ 2 w 703"/>
                    <a:gd name="T15" fmla="*/ 6 h 317"/>
                    <a:gd name="T16" fmla="*/ 3 w 703"/>
                    <a:gd name="T17" fmla="*/ 7 h 317"/>
                    <a:gd name="T18" fmla="*/ 4 w 703"/>
                    <a:gd name="T19" fmla="*/ 6 h 317"/>
                    <a:gd name="T20" fmla="*/ 6 w 703"/>
                    <a:gd name="T21" fmla="*/ 7 h 317"/>
                    <a:gd name="T22" fmla="*/ 9 w 703"/>
                    <a:gd name="T23" fmla="*/ 6 h 317"/>
                    <a:gd name="T24" fmla="*/ 9 w 703"/>
                    <a:gd name="T25" fmla="*/ 7 h 317"/>
                    <a:gd name="T26" fmla="*/ 9 w 703"/>
                    <a:gd name="T27" fmla="*/ 6 h 317"/>
                    <a:gd name="T28" fmla="*/ 15 w 703"/>
                    <a:gd name="T29" fmla="*/ 6 h 317"/>
                    <a:gd name="T30" fmla="*/ 16 w 703"/>
                    <a:gd name="T31" fmla="*/ 6 h 317"/>
                    <a:gd name="T32" fmla="*/ 16 w 703"/>
                    <a:gd name="T33" fmla="*/ 3 h 317"/>
                    <a:gd name="T34" fmla="*/ 16 w 703"/>
                    <a:gd name="T35" fmla="*/ 3 h 317"/>
                    <a:gd name="T36" fmla="*/ 15 w 703"/>
                    <a:gd name="T37" fmla="*/ 1 h 317"/>
                    <a:gd name="T38" fmla="*/ 13 w 703"/>
                    <a:gd name="T39" fmla="*/ 1 h 317"/>
                    <a:gd name="T40" fmla="*/ 11 w 703"/>
                    <a:gd name="T41" fmla="*/ 1 h 317"/>
                    <a:gd name="T42" fmla="*/ 8 w 703"/>
                    <a:gd name="T43" fmla="*/ 0 h 317"/>
                    <a:gd name="T44" fmla="*/ 6 w 703"/>
                    <a:gd name="T45" fmla="*/ 0 h 317"/>
                    <a:gd name="T46" fmla="*/ 4 w 703"/>
                    <a:gd name="T47" fmla="*/ 1 h 317"/>
                    <a:gd name="T48" fmla="*/ 3 w 703"/>
                    <a:gd name="T49" fmla="*/ 1 h 317"/>
                    <a:gd name="T50" fmla="*/ 3 w 703"/>
                    <a:gd name="T51" fmla="*/ 2 h 317"/>
                    <a:gd name="T52" fmla="*/ 0 w 703"/>
                    <a:gd name="T53" fmla="*/ 3 h 317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w 703"/>
                    <a:gd name="T82" fmla="*/ 0 h 317"/>
                    <a:gd name="T83" fmla="*/ 703 w 703"/>
                    <a:gd name="T84" fmla="*/ 317 h 317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T81" t="T82" r="T83" b="T84"/>
                  <a:pathLst>
                    <a:path w="703" h="317">
                      <a:moveTo>
                        <a:pt x="0" y="106"/>
                      </a:moveTo>
                      <a:lnTo>
                        <a:pt x="27" y="188"/>
                      </a:lnTo>
                      <a:lnTo>
                        <a:pt x="1" y="196"/>
                      </a:lnTo>
                      <a:lnTo>
                        <a:pt x="27" y="210"/>
                      </a:lnTo>
                      <a:lnTo>
                        <a:pt x="39" y="260"/>
                      </a:lnTo>
                      <a:lnTo>
                        <a:pt x="79" y="254"/>
                      </a:lnTo>
                      <a:lnTo>
                        <a:pt x="39" y="276"/>
                      </a:lnTo>
                      <a:lnTo>
                        <a:pt x="84" y="267"/>
                      </a:lnTo>
                      <a:lnTo>
                        <a:pt x="136" y="300"/>
                      </a:lnTo>
                      <a:lnTo>
                        <a:pt x="179" y="265"/>
                      </a:lnTo>
                      <a:lnTo>
                        <a:pt x="246" y="311"/>
                      </a:lnTo>
                      <a:lnTo>
                        <a:pt x="368" y="265"/>
                      </a:lnTo>
                      <a:lnTo>
                        <a:pt x="366" y="317"/>
                      </a:lnTo>
                      <a:lnTo>
                        <a:pt x="388" y="265"/>
                      </a:lnTo>
                      <a:lnTo>
                        <a:pt x="618" y="253"/>
                      </a:lnTo>
                      <a:lnTo>
                        <a:pt x="703" y="249"/>
                      </a:lnTo>
                      <a:lnTo>
                        <a:pt x="675" y="139"/>
                      </a:lnTo>
                      <a:lnTo>
                        <a:pt x="695" y="115"/>
                      </a:lnTo>
                      <a:lnTo>
                        <a:pt x="624" y="20"/>
                      </a:lnTo>
                      <a:lnTo>
                        <a:pt x="577" y="20"/>
                      </a:lnTo>
                      <a:lnTo>
                        <a:pt x="449" y="60"/>
                      </a:lnTo>
                      <a:lnTo>
                        <a:pt x="336" y="0"/>
                      </a:lnTo>
                      <a:lnTo>
                        <a:pt x="267" y="1"/>
                      </a:lnTo>
                      <a:lnTo>
                        <a:pt x="180" y="56"/>
                      </a:lnTo>
                      <a:lnTo>
                        <a:pt x="108" y="41"/>
                      </a:lnTo>
                      <a:lnTo>
                        <a:pt x="132" y="70"/>
                      </a:lnTo>
                      <a:lnTo>
                        <a:pt x="0" y="106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26" name="Freeform 421"/>
                <p:cNvSpPr>
                  <a:spLocks/>
                </p:cNvSpPr>
                <p:nvPr/>
              </p:nvSpPr>
              <p:spPr bwMode="auto">
                <a:xfrm>
                  <a:off x="1637" y="2312"/>
                  <a:ext cx="43" cy="59"/>
                </a:xfrm>
                <a:custGeom>
                  <a:avLst/>
                  <a:gdLst>
                    <a:gd name="T0" fmla="*/ 0 w 152"/>
                    <a:gd name="T1" fmla="*/ 4 h 209"/>
                    <a:gd name="T2" fmla="*/ 0 w 152"/>
                    <a:gd name="T3" fmla="*/ 4 h 209"/>
                    <a:gd name="T4" fmla="*/ 0 w 152"/>
                    <a:gd name="T5" fmla="*/ 5 h 209"/>
                    <a:gd name="T6" fmla="*/ 3 w 152"/>
                    <a:gd name="T7" fmla="*/ 4 h 209"/>
                    <a:gd name="T8" fmla="*/ 3 w 152"/>
                    <a:gd name="T9" fmla="*/ 1 h 209"/>
                    <a:gd name="T10" fmla="*/ 3 w 152"/>
                    <a:gd name="T11" fmla="*/ 1 h 209"/>
                    <a:gd name="T12" fmla="*/ 2 w 152"/>
                    <a:gd name="T13" fmla="*/ 1 h 209"/>
                    <a:gd name="T14" fmla="*/ 2 w 152"/>
                    <a:gd name="T15" fmla="*/ 1 h 209"/>
                    <a:gd name="T16" fmla="*/ 2 w 152"/>
                    <a:gd name="T17" fmla="*/ 0 h 209"/>
                    <a:gd name="T18" fmla="*/ 2 w 152"/>
                    <a:gd name="T19" fmla="*/ 0 h 209"/>
                    <a:gd name="T20" fmla="*/ 1 w 152"/>
                    <a:gd name="T21" fmla="*/ 1 h 209"/>
                    <a:gd name="T22" fmla="*/ 0 w 152"/>
                    <a:gd name="T23" fmla="*/ 1 h 209"/>
                    <a:gd name="T24" fmla="*/ 1 w 152"/>
                    <a:gd name="T25" fmla="*/ 2 h 209"/>
                    <a:gd name="T26" fmla="*/ 0 w 152"/>
                    <a:gd name="T27" fmla="*/ 3 h 209"/>
                    <a:gd name="T28" fmla="*/ 1 w 152"/>
                    <a:gd name="T29" fmla="*/ 3 h 209"/>
                    <a:gd name="T30" fmla="*/ 0 w 152"/>
                    <a:gd name="T31" fmla="*/ 4 h 209"/>
                    <a:gd name="T32" fmla="*/ 1 w 152"/>
                    <a:gd name="T33" fmla="*/ 3 h 209"/>
                    <a:gd name="T34" fmla="*/ 0 w 152"/>
                    <a:gd name="T35" fmla="*/ 4 h 209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52"/>
                    <a:gd name="T55" fmla="*/ 0 h 209"/>
                    <a:gd name="T56" fmla="*/ 152 w 152"/>
                    <a:gd name="T57" fmla="*/ 209 h 209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52" h="209">
                      <a:moveTo>
                        <a:pt x="0" y="177"/>
                      </a:moveTo>
                      <a:lnTo>
                        <a:pt x="18" y="193"/>
                      </a:lnTo>
                      <a:lnTo>
                        <a:pt x="2" y="209"/>
                      </a:lnTo>
                      <a:lnTo>
                        <a:pt x="142" y="178"/>
                      </a:lnTo>
                      <a:lnTo>
                        <a:pt x="152" y="67"/>
                      </a:lnTo>
                      <a:lnTo>
                        <a:pt x="133" y="41"/>
                      </a:lnTo>
                      <a:lnTo>
                        <a:pt x="93" y="54"/>
                      </a:lnTo>
                      <a:lnTo>
                        <a:pt x="79" y="37"/>
                      </a:lnTo>
                      <a:lnTo>
                        <a:pt x="96" y="12"/>
                      </a:lnTo>
                      <a:lnTo>
                        <a:pt x="79" y="0"/>
                      </a:lnTo>
                      <a:lnTo>
                        <a:pt x="63" y="52"/>
                      </a:lnTo>
                      <a:lnTo>
                        <a:pt x="2" y="67"/>
                      </a:lnTo>
                      <a:lnTo>
                        <a:pt x="22" y="79"/>
                      </a:lnTo>
                      <a:lnTo>
                        <a:pt x="8" y="109"/>
                      </a:lnTo>
                      <a:lnTo>
                        <a:pt x="49" y="117"/>
                      </a:lnTo>
                      <a:lnTo>
                        <a:pt x="13" y="158"/>
                      </a:lnTo>
                      <a:lnTo>
                        <a:pt x="53" y="148"/>
                      </a:lnTo>
                      <a:lnTo>
                        <a:pt x="0" y="177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27" name="Freeform 422"/>
                <p:cNvSpPr>
                  <a:spLocks/>
                </p:cNvSpPr>
                <p:nvPr/>
              </p:nvSpPr>
              <p:spPr bwMode="auto">
                <a:xfrm>
                  <a:off x="1660" y="2308"/>
                  <a:ext cx="27" cy="23"/>
                </a:xfrm>
                <a:custGeom>
                  <a:avLst/>
                  <a:gdLst>
                    <a:gd name="T0" fmla="*/ 0 w 97"/>
                    <a:gd name="T1" fmla="*/ 1 h 82"/>
                    <a:gd name="T2" fmla="*/ 0 w 97"/>
                    <a:gd name="T3" fmla="*/ 1 h 82"/>
                    <a:gd name="T4" fmla="*/ 1 w 97"/>
                    <a:gd name="T5" fmla="*/ 1 h 82"/>
                    <a:gd name="T6" fmla="*/ 2 w 97"/>
                    <a:gd name="T7" fmla="*/ 2 h 82"/>
                    <a:gd name="T8" fmla="*/ 2 w 97"/>
                    <a:gd name="T9" fmla="*/ 1 h 82"/>
                    <a:gd name="T10" fmla="*/ 2 w 97"/>
                    <a:gd name="T11" fmla="*/ 0 h 82"/>
                    <a:gd name="T12" fmla="*/ 1 w 97"/>
                    <a:gd name="T13" fmla="*/ 0 h 82"/>
                    <a:gd name="T14" fmla="*/ 0 w 97"/>
                    <a:gd name="T15" fmla="*/ 1 h 82"/>
                    <a:gd name="T16" fmla="*/ 0 w 97"/>
                    <a:gd name="T17" fmla="*/ 1 h 8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97"/>
                    <a:gd name="T28" fmla="*/ 0 h 82"/>
                    <a:gd name="T29" fmla="*/ 97 w 97"/>
                    <a:gd name="T30" fmla="*/ 82 h 82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97" h="82">
                      <a:moveTo>
                        <a:pt x="0" y="52"/>
                      </a:moveTo>
                      <a:lnTo>
                        <a:pt x="14" y="69"/>
                      </a:lnTo>
                      <a:lnTo>
                        <a:pt x="54" y="56"/>
                      </a:lnTo>
                      <a:lnTo>
                        <a:pt x="73" y="82"/>
                      </a:lnTo>
                      <a:lnTo>
                        <a:pt x="97" y="52"/>
                      </a:lnTo>
                      <a:lnTo>
                        <a:pt x="74" y="15"/>
                      </a:lnTo>
                      <a:lnTo>
                        <a:pt x="29" y="0"/>
                      </a:lnTo>
                      <a:lnTo>
                        <a:pt x="17" y="27"/>
                      </a:lnTo>
                      <a:lnTo>
                        <a:pt x="0" y="52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28" name="Freeform 423"/>
                <p:cNvSpPr>
                  <a:spLocks/>
                </p:cNvSpPr>
                <p:nvPr/>
              </p:nvSpPr>
              <p:spPr bwMode="auto">
                <a:xfrm>
                  <a:off x="1672" y="2256"/>
                  <a:ext cx="8" cy="9"/>
                </a:xfrm>
                <a:custGeom>
                  <a:avLst/>
                  <a:gdLst>
                    <a:gd name="T0" fmla="*/ 0 w 26"/>
                    <a:gd name="T1" fmla="*/ 1 h 35"/>
                    <a:gd name="T2" fmla="*/ 0 w 26"/>
                    <a:gd name="T3" fmla="*/ 0 h 35"/>
                    <a:gd name="T4" fmla="*/ 1 w 26"/>
                    <a:gd name="T5" fmla="*/ 0 h 35"/>
                    <a:gd name="T6" fmla="*/ 0 w 26"/>
                    <a:gd name="T7" fmla="*/ 1 h 3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6"/>
                    <a:gd name="T13" fmla="*/ 0 h 35"/>
                    <a:gd name="T14" fmla="*/ 26 w 26"/>
                    <a:gd name="T15" fmla="*/ 35 h 3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6" h="35">
                      <a:moveTo>
                        <a:pt x="0" y="35"/>
                      </a:moveTo>
                      <a:lnTo>
                        <a:pt x="0" y="8"/>
                      </a:lnTo>
                      <a:lnTo>
                        <a:pt x="26" y="0"/>
                      </a:lnTo>
                      <a:lnTo>
                        <a:pt x="0" y="3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29" name="Freeform 424"/>
                <p:cNvSpPr>
                  <a:spLocks/>
                </p:cNvSpPr>
                <p:nvPr/>
              </p:nvSpPr>
              <p:spPr bwMode="auto">
                <a:xfrm>
                  <a:off x="1675" y="2266"/>
                  <a:ext cx="6" cy="7"/>
                </a:xfrm>
                <a:custGeom>
                  <a:avLst/>
                  <a:gdLst>
                    <a:gd name="T0" fmla="*/ 0 w 22"/>
                    <a:gd name="T1" fmla="*/ 0 h 24"/>
                    <a:gd name="T2" fmla="*/ 0 w 22"/>
                    <a:gd name="T3" fmla="*/ 0 h 24"/>
                    <a:gd name="T4" fmla="*/ 1 w 22"/>
                    <a:gd name="T5" fmla="*/ 1 h 24"/>
                    <a:gd name="T6" fmla="*/ 0 w 22"/>
                    <a:gd name="T7" fmla="*/ 0 h 2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2"/>
                    <a:gd name="T13" fmla="*/ 0 h 24"/>
                    <a:gd name="T14" fmla="*/ 22 w 22"/>
                    <a:gd name="T15" fmla="*/ 24 h 2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2" h="24">
                      <a:moveTo>
                        <a:pt x="0" y="18"/>
                      </a:moveTo>
                      <a:lnTo>
                        <a:pt x="14" y="0"/>
                      </a:lnTo>
                      <a:lnTo>
                        <a:pt x="22" y="24"/>
                      </a:lnTo>
                      <a:lnTo>
                        <a:pt x="0" y="1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30" name="Freeform 425"/>
                <p:cNvSpPr>
                  <a:spLocks/>
                </p:cNvSpPr>
                <p:nvPr/>
              </p:nvSpPr>
              <p:spPr bwMode="auto">
                <a:xfrm>
                  <a:off x="1681" y="2250"/>
                  <a:ext cx="85" cy="149"/>
                </a:xfrm>
                <a:custGeom>
                  <a:avLst/>
                  <a:gdLst>
                    <a:gd name="T0" fmla="*/ 0 w 297"/>
                    <a:gd name="T1" fmla="*/ 3 h 521"/>
                    <a:gd name="T2" fmla="*/ 0 w 297"/>
                    <a:gd name="T3" fmla="*/ 1 h 521"/>
                    <a:gd name="T4" fmla="*/ 1 w 297"/>
                    <a:gd name="T5" fmla="*/ 0 h 521"/>
                    <a:gd name="T6" fmla="*/ 3 w 297"/>
                    <a:gd name="T7" fmla="*/ 0 h 521"/>
                    <a:gd name="T8" fmla="*/ 2 w 297"/>
                    <a:gd name="T9" fmla="*/ 1 h 521"/>
                    <a:gd name="T10" fmla="*/ 4 w 297"/>
                    <a:gd name="T11" fmla="*/ 2 h 521"/>
                    <a:gd name="T12" fmla="*/ 3 w 297"/>
                    <a:gd name="T13" fmla="*/ 4 h 521"/>
                    <a:gd name="T14" fmla="*/ 4 w 297"/>
                    <a:gd name="T15" fmla="*/ 4 h 521"/>
                    <a:gd name="T16" fmla="*/ 5 w 297"/>
                    <a:gd name="T17" fmla="*/ 7 h 521"/>
                    <a:gd name="T18" fmla="*/ 5 w 297"/>
                    <a:gd name="T19" fmla="*/ 7 h 521"/>
                    <a:gd name="T20" fmla="*/ 6 w 297"/>
                    <a:gd name="T21" fmla="*/ 8 h 521"/>
                    <a:gd name="T22" fmla="*/ 5 w 297"/>
                    <a:gd name="T23" fmla="*/ 8 h 521"/>
                    <a:gd name="T24" fmla="*/ 7 w 297"/>
                    <a:gd name="T25" fmla="*/ 9 h 521"/>
                    <a:gd name="T26" fmla="*/ 6 w 297"/>
                    <a:gd name="T27" fmla="*/ 10 h 521"/>
                    <a:gd name="T28" fmla="*/ 7 w 297"/>
                    <a:gd name="T29" fmla="*/ 11 h 521"/>
                    <a:gd name="T30" fmla="*/ 0 w 297"/>
                    <a:gd name="T31" fmla="*/ 12 h 521"/>
                    <a:gd name="T32" fmla="*/ 3 w 297"/>
                    <a:gd name="T33" fmla="*/ 10 h 521"/>
                    <a:gd name="T34" fmla="*/ 2 w 297"/>
                    <a:gd name="T35" fmla="*/ 10 h 521"/>
                    <a:gd name="T36" fmla="*/ 1 w 297"/>
                    <a:gd name="T37" fmla="*/ 9 h 521"/>
                    <a:gd name="T38" fmla="*/ 2 w 297"/>
                    <a:gd name="T39" fmla="*/ 9 h 521"/>
                    <a:gd name="T40" fmla="*/ 1 w 297"/>
                    <a:gd name="T41" fmla="*/ 8 h 521"/>
                    <a:gd name="T42" fmla="*/ 3 w 297"/>
                    <a:gd name="T43" fmla="*/ 7 h 521"/>
                    <a:gd name="T44" fmla="*/ 3 w 297"/>
                    <a:gd name="T45" fmla="*/ 6 h 521"/>
                    <a:gd name="T46" fmla="*/ 2 w 297"/>
                    <a:gd name="T47" fmla="*/ 6 h 521"/>
                    <a:gd name="T48" fmla="*/ 3 w 297"/>
                    <a:gd name="T49" fmla="*/ 5 h 521"/>
                    <a:gd name="T50" fmla="*/ 1 w 297"/>
                    <a:gd name="T51" fmla="*/ 6 h 521"/>
                    <a:gd name="T52" fmla="*/ 1 w 297"/>
                    <a:gd name="T53" fmla="*/ 4 h 521"/>
                    <a:gd name="T54" fmla="*/ 0 w 297"/>
                    <a:gd name="T55" fmla="*/ 5 h 521"/>
                    <a:gd name="T56" fmla="*/ 1 w 297"/>
                    <a:gd name="T57" fmla="*/ 3 h 521"/>
                    <a:gd name="T58" fmla="*/ 0 w 297"/>
                    <a:gd name="T59" fmla="*/ 3 h 521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297"/>
                    <a:gd name="T91" fmla="*/ 0 h 521"/>
                    <a:gd name="T92" fmla="*/ 297 w 297"/>
                    <a:gd name="T93" fmla="*/ 521 h 521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297" h="521">
                      <a:moveTo>
                        <a:pt x="0" y="122"/>
                      </a:moveTo>
                      <a:lnTo>
                        <a:pt x="11" y="50"/>
                      </a:lnTo>
                      <a:lnTo>
                        <a:pt x="49" y="0"/>
                      </a:lnTo>
                      <a:lnTo>
                        <a:pt x="113" y="0"/>
                      </a:lnTo>
                      <a:lnTo>
                        <a:pt x="73" y="62"/>
                      </a:lnTo>
                      <a:lnTo>
                        <a:pt x="161" y="74"/>
                      </a:lnTo>
                      <a:lnTo>
                        <a:pt x="106" y="161"/>
                      </a:lnTo>
                      <a:lnTo>
                        <a:pt x="175" y="189"/>
                      </a:lnTo>
                      <a:lnTo>
                        <a:pt x="239" y="296"/>
                      </a:lnTo>
                      <a:lnTo>
                        <a:pt x="220" y="304"/>
                      </a:lnTo>
                      <a:lnTo>
                        <a:pt x="248" y="330"/>
                      </a:lnTo>
                      <a:lnTo>
                        <a:pt x="231" y="359"/>
                      </a:lnTo>
                      <a:lnTo>
                        <a:pt x="297" y="364"/>
                      </a:lnTo>
                      <a:lnTo>
                        <a:pt x="258" y="433"/>
                      </a:lnTo>
                      <a:lnTo>
                        <a:pt x="285" y="455"/>
                      </a:lnTo>
                      <a:lnTo>
                        <a:pt x="18" y="521"/>
                      </a:lnTo>
                      <a:lnTo>
                        <a:pt x="139" y="423"/>
                      </a:lnTo>
                      <a:lnTo>
                        <a:pt x="102" y="438"/>
                      </a:lnTo>
                      <a:lnTo>
                        <a:pt x="34" y="410"/>
                      </a:lnTo>
                      <a:lnTo>
                        <a:pt x="85" y="375"/>
                      </a:lnTo>
                      <a:lnTo>
                        <a:pt x="55" y="359"/>
                      </a:lnTo>
                      <a:lnTo>
                        <a:pt x="123" y="319"/>
                      </a:lnTo>
                      <a:lnTo>
                        <a:pt x="133" y="271"/>
                      </a:lnTo>
                      <a:lnTo>
                        <a:pt x="95" y="256"/>
                      </a:lnTo>
                      <a:lnTo>
                        <a:pt x="113" y="229"/>
                      </a:lnTo>
                      <a:lnTo>
                        <a:pt x="46" y="242"/>
                      </a:lnTo>
                      <a:lnTo>
                        <a:pt x="49" y="169"/>
                      </a:lnTo>
                      <a:lnTo>
                        <a:pt x="11" y="202"/>
                      </a:lnTo>
                      <a:lnTo>
                        <a:pt x="31" y="126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31" name="Freeform 426"/>
                <p:cNvSpPr>
                  <a:spLocks/>
                </p:cNvSpPr>
                <p:nvPr/>
              </p:nvSpPr>
              <p:spPr bwMode="auto">
                <a:xfrm>
                  <a:off x="3793" y="2153"/>
                  <a:ext cx="33" cy="12"/>
                </a:xfrm>
                <a:custGeom>
                  <a:avLst/>
                  <a:gdLst>
                    <a:gd name="T0" fmla="*/ 0 w 116"/>
                    <a:gd name="T1" fmla="*/ 0 h 42"/>
                    <a:gd name="T2" fmla="*/ 2 w 116"/>
                    <a:gd name="T3" fmla="*/ 0 h 42"/>
                    <a:gd name="T4" fmla="*/ 3 w 116"/>
                    <a:gd name="T5" fmla="*/ 1 h 42"/>
                    <a:gd name="T6" fmla="*/ 2 w 116"/>
                    <a:gd name="T7" fmla="*/ 1 h 42"/>
                    <a:gd name="T8" fmla="*/ 0 w 116"/>
                    <a:gd name="T9" fmla="*/ 0 h 4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6"/>
                    <a:gd name="T16" fmla="*/ 0 h 42"/>
                    <a:gd name="T17" fmla="*/ 116 w 116"/>
                    <a:gd name="T18" fmla="*/ 42 h 4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6" h="42">
                      <a:moveTo>
                        <a:pt x="0" y="14"/>
                      </a:moveTo>
                      <a:lnTo>
                        <a:pt x="71" y="0"/>
                      </a:lnTo>
                      <a:lnTo>
                        <a:pt x="116" y="21"/>
                      </a:lnTo>
                      <a:lnTo>
                        <a:pt x="92" y="42"/>
                      </a:lnTo>
                      <a:lnTo>
                        <a:pt x="0" y="14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32" name="Freeform 427"/>
                <p:cNvSpPr>
                  <a:spLocks/>
                </p:cNvSpPr>
                <p:nvPr/>
              </p:nvSpPr>
              <p:spPr bwMode="auto">
                <a:xfrm>
                  <a:off x="2859" y="2788"/>
                  <a:ext cx="77" cy="188"/>
                </a:xfrm>
                <a:custGeom>
                  <a:avLst/>
                  <a:gdLst>
                    <a:gd name="T0" fmla="*/ 0 w 268"/>
                    <a:gd name="T1" fmla="*/ 1 h 659"/>
                    <a:gd name="T2" fmla="*/ 1 w 268"/>
                    <a:gd name="T3" fmla="*/ 2 h 659"/>
                    <a:gd name="T4" fmla="*/ 2 w 268"/>
                    <a:gd name="T5" fmla="*/ 3 h 659"/>
                    <a:gd name="T6" fmla="*/ 1 w 268"/>
                    <a:gd name="T7" fmla="*/ 4 h 659"/>
                    <a:gd name="T8" fmla="*/ 4 w 268"/>
                    <a:gd name="T9" fmla="*/ 6 h 659"/>
                    <a:gd name="T10" fmla="*/ 5 w 268"/>
                    <a:gd name="T11" fmla="*/ 9 h 659"/>
                    <a:gd name="T12" fmla="*/ 5 w 268"/>
                    <a:gd name="T13" fmla="*/ 11 h 659"/>
                    <a:gd name="T14" fmla="*/ 2 w 268"/>
                    <a:gd name="T15" fmla="*/ 13 h 659"/>
                    <a:gd name="T16" fmla="*/ 3 w 268"/>
                    <a:gd name="T17" fmla="*/ 15 h 659"/>
                    <a:gd name="T18" fmla="*/ 3 w 268"/>
                    <a:gd name="T19" fmla="*/ 14 h 659"/>
                    <a:gd name="T20" fmla="*/ 4 w 268"/>
                    <a:gd name="T21" fmla="*/ 14 h 659"/>
                    <a:gd name="T22" fmla="*/ 4 w 268"/>
                    <a:gd name="T23" fmla="*/ 13 h 659"/>
                    <a:gd name="T24" fmla="*/ 6 w 268"/>
                    <a:gd name="T25" fmla="*/ 12 h 659"/>
                    <a:gd name="T26" fmla="*/ 6 w 268"/>
                    <a:gd name="T27" fmla="*/ 8 h 659"/>
                    <a:gd name="T28" fmla="*/ 3 w 268"/>
                    <a:gd name="T29" fmla="*/ 5 h 659"/>
                    <a:gd name="T30" fmla="*/ 3 w 268"/>
                    <a:gd name="T31" fmla="*/ 3 h 659"/>
                    <a:gd name="T32" fmla="*/ 5 w 268"/>
                    <a:gd name="T33" fmla="*/ 2 h 659"/>
                    <a:gd name="T34" fmla="*/ 3 w 268"/>
                    <a:gd name="T35" fmla="*/ 0 h 659"/>
                    <a:gd name="T36" fmla="*/ 0 w 268"/>
                    <a:gd name="T37" fmla="*/ 1 h 659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268"/>
                    <a:gd name="T58" fmla="*/ 0 h 659"/>
                    <a:gd name="T59" fmla="*/ 268 w 268"/>
                    <a:gd name="T60" fmla="*/ 659 h 659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268" h="659">
                      <a:moveTo>
                        <a:pt x="0" y="34"/>
                      </a:moveTo>
                      <a:lnTo>
                        <a:pt x="39" y="101"/>
                      </a:lnTo>
                      <a:lnTo>
                        <a:pt x="92" y="128"/>
                      </a:lnTo>
                      <a:lnTo>
                        <a:pt x="65" y="181"/>
                      </a:lnTo>
                      <a:lnTo>
                        <a:pt x="158" y="268"/>
                      </a:lnTo>
                      <a:lnTo>
                        <a:pt x="201" y="387"/>
                      </a:lnTo>
                      <a:lnTo>
                        <a:pt x="204" y="489"/>
                      </a:lnTo>
                      <a:lnTo>
                        <a:pt x="87" y="577"/>
                      </a:lnTo>
                      <a:lnTo>
                        <a:pt x="110" y="659"/>
                      </a:lnTo>
                      <a:lnTo>
                        <a:pt x="143" y="602"/>
                      </a:lnTo>
                      <a:lnTo>
                        <a:pt x="165" y="615"/>
                      </a:lnTo>
                      <a:lnTo>
                        <a:pt x="175" y="580"/>
                      </a:lnTo>
                      <a:lnTo>
                        <a:pt x="268" y="519"/>
                      </a:lnTo>
                      <a:lnTo>
                        <a:pt x="254" y="354"/>
                      </a:lnTo>
                      <a:lnTo>
                        <a:pt x="129" y="201"/>
                      </a:lnTo>
                      <a:lnTo>
                        <a:pt x="142" y="151"/>
                      </a:lnTo>
                      <a:lnTo>
                        <a:pt x="217" y="76"/>
                      </a:lnTo>
                      <a:lnTo>
                        <a:pt x="115" y="0"/>
                      </a:lnTo>
                      <a:lnTo>
                        <a:pt x="0" y="34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33" name="Freeform 428"/>
                <p:cNvSpPr>
                  <a:spLocks/>
                </p:cNvSpPr>
                <p:nvPr/>
              </p:nvSpPr>
              <p:spPr bwMode="auto">
                <a:xfrm>
                  <a:off x="2219" y="2842"/>
                  <a:ext cx="105" cy="83"/>
                </a:xfrm>
                <a:custGeom>
                  <a:avLst/>
                  <a:gdLst>
                    <a:gd name="T0" fmla="*/ 0 w 369"/>
                    <a:gd name="T1" fmla="*/ 7 h 289"/>
                    <a:gd name="T2" fmla="*/ 2 w 369"/>
                    <a:gd name="T3" fmla="*/ 5 h 289"/>
                    <a:gd name="T4" fmla="*/ 2 w 369"/>
                    <a:gd name="T5" fmla="*/ 5 h 289"/>
                    <a:gd name="T6" fmla="*/ 3 w 369"/>
                    <a:gd name="T7" fmla="*/ 4 h 289"/>
                    <a:gd name="T8" fmla="*/ 5 w 369"/>
                    <a:gd name="T9" fmla="*/ 1 h 289"/>
                    <a:gd name="T10" fmla="*/ 8 w 369"/>
                    <a:gd name="T11" fmla="*/ 0 h 289"/>
                    <a:gd name="T12" fmla="*/ 9 w 369"/>
                    <a:gd name="T13" fmla="*/ 3 h 289"/>
                    <a:gd name="T14" fmla="*/ 8 w 369"/>
                    <a:gd name="T15" fmla="*/ 4 h 289"/>
                    <a:gd name="T16" fmla="*/ 5 w 369"/>
                    <a:gd name="T17" fmla="*/ 5 h 289"/>
                    <a:gd name="T18" fmla="*/ 0 w 369"/>
                    <a:gd name="T19" fmla="*/ 7 h 289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369"/>
                    <a:gd name="T31" fmla="*/ 0 h 289"/>
                    <a:gd name="T32" fmla="*/ 369 w 369"/>
                    <a:gd name="T33" fmla="*/ 289 h 289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369" h="289">
                      <a:moveTo>
                        <a:pt x="0" y="289"/>
                      </a:moveTo>
                      <a:lnTo>
                        <a:pt x="96" y="225"/>
                      </a:lnTo>
                      <a:lnTo>
                        <a:pt x="79" y="194"/>
                      </a:lnTo>
                      <a:lnTo>
                        <a:pt x="108" y="157"/>
                      </a:lnTo>
                      <a:lnTo>
                        <a:pt x="207" y="33"/>
                      </a:lnTo>
                      <a:lnTo>
                        <a:pt x="329" y="0"/>
                      </a:lnTo>
                      <a:lnTo>
                        <a:pt x="369" y="113"/>
                      </a:lnTo>
                      <a:lnTo>
                        <a:pt x="336" y="157"/>
                      </a:lnTo>
                      <a:lnTo>
                        <a:pt x="197" y="232"/>
                      </a:lnTo>
                      <a:lnTo>
                        <a:pt x="0" y="289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34" name="Freeform 429"/>
                <p:cNvSpPr>
                  <a:spLocks/>
                </p:cNvSpPr>
                <p:nvPr/>
              </p:nvSpPr>
              <p:spPr bwMode="auto">
                <a:xfrm>
                  <a:off x="2211" y="2864"/>
                  <a:ext cx="39" cy="61"/>
                </a:xfrm>
                <a:custGeom>
                  <a:avLst/>
                  <a:gdLst>
                    <a:gd name="T0" fmla="*/ 0 w 137"/>
                    <a:gd name="T1" fmla="*/ 1 h 211"/>
                    <a:gd name="T2" fmla="*/ 1 w 137"/>
                    <a:gd name="T3" fmla="*/ 5 h 211"/>
                    <a:gd name="T4" fmla="*/ 3 w 137"/>
                    <a:gd name="T5" fmla="*/ 3 h 211"/>
                    <a:gd name="T6" fmla="*/ 3 w 137"/>
                    <a:gd name="T7" fmla="*/ 3 h 211"/>
                    <a:gd name="T8" fmla="*/ 3 w 137"/>
                    <a:gd name="T9" fmla="*/ 2 h 211"/>
                    <a:gd name="T10" fmla="*/ 3 w 137"/>
                    <a:gd name="T11" fmla="*/ 1 h 211"/>
                    <a:gd name="T12" fmla="*/ 1 w 137"/>
                    <a:gd name="T13" fmla="*/ 0 h 211"/>
                    <a:gd name="T14" fmla="*/ 0 w 137"/>
                    <a:gd name="T15" fmla="*/ 1 h 21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37"/>
                    <a:gd name="T25" fmla="*/ 0 h 211"/>
                    <a:gd name="T26" fmla="*/ 137 w 137"/>
                    <a:gd name="T27" fmla="*/ 211 h 211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37" h="211">
                      <a:moveTo>
                        <a:pt x="0" y="42"/>
                      </a:moveTo>
                      <a:lnTo>
                        <a:pt x="29" y="211"/>
                      </a:lnTo>
                      <a:lnTo>
                        <a:pt x="125" y="147"/>
                      </a:lnTo>
                      <a:lnTo>
                        <a:pt x="108" y="116"/>
                      </a:lnTo>
                      <a:lnTo>
                        <a:pt x="137" y="79"/>
                      </a:lnTo>
                      <a:lnTo>
                        <a:pt x="137" y="32"/>
                      </a:lnTo>
                      <a:lnTo>
                        <a:pt x="67" y="0"/>
                      </a:lnTo>
                      <a:lnTo>
                        <a:pt x="0" y="42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35" name="Freeform 430"/>
                <p:cNvSpPr>
                  <a:spLocks/>
                </p:cNvSpPr>
                <p:nvPr/>
              </p:nvSpPr>
              <p:spPr bwMode="auto">
                <a:xfrm>
                  <a:off x="1896" y="2448"/>
                  <a:ext cx="102" cy="92"/>
                </a:xfrm>
                <a:custGeom>
                  <a:avLst/>
                  <a:gdLst>
                    <a:gd name="T0" fmla="*/ 0 w 356"/>
                    <a:gd name="T1" fmla="*/ 2 h 323"/>
                    <a:gd name="T2" fmla="*/ 0 w 356"/>
                    <a:gd name="T3" fmla="*/ 1 h 323"/>
                    <a:gd name="T4" fmla="*/ 2 w 356"/>
                    <a:gd name="T5" fmla="*/ 0 h 323"/>
                    <a:gd name="T6" fmla="*/ 4 w 356"/>
                    <a:gd name="T7" fmla="*/ 1 h 323"/>
                    <a:gd name="T8" fmla="*/ 6 w 356"/>
                    <a:gd name="T9" fmla="*/ 1 h 323"/>
                    <a:gd name="T10" fmla="*/ 8 w 356"/>
                    <a:gd name="T11" fmla="*/ 3 h 323"/>
                    <a:gd name="T12" fmla="*/ 8 w 356"/>
                    <a:gd name="T13" fmla="*/ 6 h 323"/>
                    <a:gd name="T14" fmla="*/ 8 w 356"/>
                    <a:gd name="T15" fmla="*/ 7 h 323"/>
                    <a:gd name="T16" fmla="*/ 7 w 356"/>
                    <a:gd name="T17" fmla="*/ 7 h 323"/>
                    <a:gd name="T18" fmla="*/ 6 w 356"/>
                    <a:gd name="T19" fmla="*/ 5 h 323"/>
                    <a:gd name="T20" fmla="*/ 5 w 356"/>
                    <a:gd name="T21" fmla="*/ 6 h 323"/>
                    <a:gd name="T22" fmla="*/ 2 w 356"/>
                    <a:gd name="T23" fmla="*/ 4 h 323"/>
                    <a:gd name="T24" fmla="*/ 1 w 356"/>
                    <a:gd name="T25" fmla="*/ 2 h 323"/>
                    <a:gd name="T26" fmla="*/ 0 w 356"/>
                    <a:gd name="T27" fmla="*/ 3 h 323"/>
                    <a:gd name="T28" fmla="*/ 0 w 356"/>
                    <a:gd name="T29" fmla="*/ 2 h 323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356"/>
                    <a:gd name="T46" fmla="*/ 0 h 323"/>
                    <a:gd name="T47" fmla="*/ 356 w 356"/>
                    <a:gd name="T48" fmla="*/ 323 h 323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356" h="323">
                      <a:moveTo>
                        <a:pt x="0" y="76"/>
                      </a:moveTo>
                      <a:lnTo>
                        <a:pt x="0" y="23"/>
                      </a:lnTo>
                      <a:lnTo>
                        <a:pt x="91" y="0"/>
                      </a:lnTo>
                      <a:lnTo>
                        <a:pt x="164" y="64"/>
                      </a:lnTo>
                      <a:lnTo>
                        <a:pt x="245" y="46"/>
                      </a:lnTo>
                      <a:lnTo>
                        <a:pt x="345" y="146"/>
                      </a:lnTo>
                      <a:lnTo>
                        <a:pt x="332" y="253"/>
                      </a:lnTo>
                      <a:lnTo>
                        <a:pt x="356" y="299"/>
                      </a:lnTo>
                      <a:lnTo>
                        <a:pt x="281" y="323"/>
                      </a:lnTo>
                      <a:lnTo>
                        <a:pt x="243" y="235"/>
                      </a:lnTo>
                      <a:lnTo>
                        <a:pt x="211" y="272"/>
                      </a:lnTo>
                      <a:lnTo>
                        <a:pt x="91" y="183"/>
                      </a:lnTo>
                      <a:lnTo>
                        <a:pt x="33" y="89"/>
                      </a:lnTo>
                      <a:lnTo>
                        <a:pt x="2" y="110"/>
                      </a:lnTo>
                      <a:lnTo>
                        <a:pt x="0" y="76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36" name="Freeform 431"/>
                <p:cNvSpPr>
                  <a:spLocks/>
                </p:cNvSpPr>
                <p:nvPr/>
              </p:nvSpPr>
              <p:spPr bwMode="auto">
                <a:xfrm>
                  <a:off x="1872" y="3156"/>
                  <a:ext cx="139" cy="157"/>
                </a:xfrm>
                <a:custGeom>
                  <a:avLst/>
                  <a:gdLst>
                    <a:gd name="T0" fmla="*/ 0 w 485"/>
                    <a:gd name="T1" fmla="*/ 12 h 550"/>
                    <a:gd name="T2" fmla="*/ 1 w 485"/>
                    <a:gd name="T3" fmla="*/ 12 h 550"/>
                    <a:gd name="T4" fmla="*/ 9 w 485"/>
                    <a:gd name="T5" fmla="*/ 13 h 550"/>
                    <a:gd name="T6" fmla="*/ 11 w 485"/>
                    <a:gd name="T7" fmla="*/ 12 h 550"/>
                    <a:gd name="T8" fmla="*/ 9 w 485"/>
                    <a:gd name="T9" fmla="*/ 11 h 550"/>
                    <a:gd name="T10" fmla="*/ 9 w 485"/>
                    <a:gd name="T11" fmla="*/ 7 h 550"/>
                    <a:gd name="T12" fmla="*/ 11 w 485"/>
                    <a:gd name="T13" fmla="*/ 7 h 550"/>
                    <a:gd name="T14" fmla="*/ 11 w 485"/>
                    <a:gd name="T15" fmla="*/ 5 h 550"/>
                    <a:gd name="T16" fmla="*/ 9 w 485"/>
                    <a:gd name="T17" fmla="*/ 5 h 550"/>
                    <a:gd name="T18" fmla="*/ 9 w 485"/>
                    <a:gd name="T19" fmla="*/ 2 h 550"/>
                    <a:gd name="T20" fmla="*/ 8 w 485"/>
                    <a:gd name="T21" fmla="*/ 1 h 550"/>
                    <a:gd name="T22" fmla="*/ 7 w 485"/>
                    <a:gd name="T23" fmla="*/ 1 h 550"/>
                    <a:gd name="T24" fmla="*/ 7 w 485"/>
                    <a:gd name="T25" fmla="*/ 2 h 550"/>
                    <a:gd name="T26" fmla="*/ 5 w 485"/>
                    <a:gd name="T27" fmla="*/ 2 h 550"/>
                    <a:gd name="T28" fmla="*/ 4 w 485"/>
                    <a:gd name="T29" fmla="*/ 0 h 550"/>
                    <a:gd name="T30" fmla="*/ 1 w 485"/>
                    <a:gd name="T31" fmla="*/ 1 h 550"/>
                    <a:gd name="T32" fmla="*/ 2 w 485"/>
                    <a:gd name="T33" fmla="*/ 5 h 550"/>
                    <a:gd name="T34" fmla="*/ 0 w 485"/>
                    <a:gd name="T35" fmla="*/ 12 h 550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485"/>
                    <a:gd name="T55" fmla="*/ 0 h 550"/>
                    <a:gd name="T56" fmla="*/ 485 w 485"/>
                    <a:gd name="T57" fmla="*/ 550 h 550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485" h="550">
                      <a:moveTo>
                        <a:pt x="0" y="515"/>
                      </a:moveTo>
                      <a:lnTo>
                        <a:pt x="63" y="496"/>
                      </a:lnTo>
                      <a:lnTo>
                        <a:pt x="376" y="550"/>
                      </a:lnTo>
                      <a:lnTo>
                        <a:pt x="446" y="524"/>
                      </a:lnTo>
                      <a:lnTo>
                        <a:pt x="399" y="484"/>
                      </a:lnTo>
                      <a:lnTo>
                        <a:pt x="399" y="317"/>
                      </a:lnTo>
                      <a:lnTo>
                        <a:pt x="485" y="317"/>
                      </a:lnTo>
                      <a:lnTo>
                        <a:pt x="480" y="227"/>
                      </a:lnTo>
                      <a:lnTo>
                        <a:pt x="399" y="236"/>
                      </a:lnTo>
                      <a:lnTo>
                        <a:pt x="391" y="77"/>
                      </a:lnTo>
                      <a:lnTo>
                        <a:pt x="356" y="48"/>
                      </a:lnTo>
                      <a:lnTo>
                        <a:pt x="305" y="52"/>
                      </a:lnTo>
                      <a:lnTo>
                        <a:pt x="294" y="96"/>
                      </a:lnTo>
                      <a:lnTo>
                        <a:pt x="239" y="102"/>
                      </a:lnTo>
                      <a:lnTo>
                        <a:pt x="179" y="0"/>
                      </a:lnTo>
                      <a:lnTo>
                        <a:pt x="34" y="23"/>
                      </a:lnTo>
                      <a:lnTo>
                        <a:pt x="86" y="231"/>
                      </a:lnTo>
                      <a:lnTo>
                        <a:pt x="0" y="51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37" name="Freeform 432"/>
                <p:cNvSpPr>
                  <a:spLocks/>
                </p:cNvSpPr>
                <p:nvPr/>
              </p:nvSpPr>
              <p:spPr bwMode="auto">
                <a:xfrm>
                  <a:off x="1876" y="3143"/>
                  <a:ext cx="11" cy="13"/>
                </a:xfrm>
                <a:custGeom>
                  <a:avLst/>
                  <a:gdLst>
                    <a:gd name="T0" fmla="*/ 0 w 40"/>
                    <a:gd name="T1" fmla="*/ 0 h 48"/>
                    <a:gd name="T2" fmla="*/ 0 w 40"/>
                    <a:gd name="T3" fmla="*/ 1 h 48"/>
                    <a:gd name="T4" fmla="*/ 1 w 40"/>
                    <a:gd name="T5" fmla="*/ 0 h 48"/>
                    <a:gd name="T6" fmla="*/ 0 w 40"/>
                    <a:gd name="T7" fmla="*/ 0 h 4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0"/>
                    <a:gd name="T13" fmla="*/ 0 h 48"/>
                    <a:gd name="T14" fmla="*/ 40 w 40"/>
                    <a:gd name="T15" fmla="*/ 48 h 4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0" h="48">
                      <a:moveTo>
                        <a:pt x="0" y="16"/>
                      </a:moveTo>
                      <a:lnTo>
                        <a:pt x="18" y="48"/>
                      </a:lnTo>
                      <a:lnTo>
                        <a:pt x="40" y="0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38" name="Freeform 433"/>
                <p:cNvSpPr>
                  <a:spLocks/>
                </p:cNvSpPr>
                <p:nvPr/>
              </p:nvSpPr>
              <p:spPr bwMode="auto">
                <a:xfrm>
                  <a:off x="1963" y="3309"/>
                  <a:ext cx="102" cy="117"/>
                </a:xfrm>
                <a:custGeom>
                  <a:avLst/>
                  <a:gdLst>
                    <a:gd name="T0" fmla="*/ 0 w 358"/>
                    <a:gd name="T1" fmla="*/ 7 h 410"/>
                    <a:gd name="T2" fmla="*/ 0 w 358"/>
                    <a:gd name="T3" fmla="*/ 5 h 410"/>
                    <a:gd name="T4" fmla="*/ 1 w 358"/>
                    <a:gd name="T5" fmla="*/ 4 h 410"/>
                    <a:gd name="T6" fmla="*/ 1 w 358"/>
                    <a:gd name="T7" fmla="*/ 1 h 410"/>
                    <a:gd name="T8" fmla="*/ 3 w 358"/>
                    <a:gd name="T9" fmla="*/ 0 h 410"/>
                    <a:gd name="T10" fmla="*/ 3 w 358"/>
                    <a:gd name="T11" fmla="*/ 1 h 410"/>
                    <a:gd name="T12" fmla="*/ 5 w 358"/>
                    <a:gd name="T13" fmla="*/ 0 h 410"/>
                    <a:gd name="T14" fmla="*/ 7 w 358"/>
                    <a:gd name="T15" fmla="*/ 4 h 410"/>
                    <a:gd name="T16" fmla="*/ 8 w 358"/>
                    <a:gd name="T17" fmla="*/ 5 h 410"/>
                    <a:gd name="T18" fmla="*/ 5 w 358"/>
                    <a:gd name="T19" fmla="*/ 8 h 410"/>
                    <a:gd name="T20" fmla="*/ 3 w 358"/>
                    <a:gd name="T21" fmla="*/ 8 h 410"/>
                    <a:gd name="T22" fmla="*/ 2 w 358"/>
                    <a:gd name="T23" fmla="*/ 9 h 410"/>
                    <a:gd name="T24" fmla="*/ 1 w 358"/>
                    <a:gd name="T25" fmla="*/ 9 h 410"/>
                    <a:gd name="T26" fmla="*/ 1 w 358"/>
                    <a:gd name="T27" fmla="*/ 8 h 410"/>
                    <a:gd name="T28" fmla="*/ 0 w 358"/>
                    <a:gd name="T29" fmla="*/ 7 h 410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358"/>
                    <a:gd name="T46" fmla="*/ 0 h 410"/>
                    <a:gd name="T47" fmla="*/ 358 w 358"/>
                    <a:gd name="T48" fmla="*/ 410 h 410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358" h="410">
                      <a:moveTo>
                        <a:pt x="0" y="314"/>
                      </a:moveTo>
                      <a:lnTo>
                        <a:pt x="0" y="191"/>
                      </a:lnTo>
                      <a:lnTo>
                        <a:pt x="40" y="188"/>
                      </a:lnTo>
                      <a:lnTo>
                        <a:pt x="40" y="30"/>
                      </a:lnTo>
                      <a:lnTo>
                        <a:pt x="115" y="12"/>
                      </a:lnTo>
                      <a:lnTo>
                        <a:pt x="138" y="39"/>
                      </a:lnTo>
                      <a:lnTo>
                        <a:pt x="201" y="0"/>
                      </a:lnTo>
                      <a:lnTo>
                        <a:pt x="306" y="169"/>
                      </a:lnTo>
                      <a:lnTo>
                        <a:pt x="358" y="197"/>
                      </a:lnTo>
                      <a:lnTo>
                        <a:pt x="216" y="353"/>
                      </a:lnTo>
                      <a:lnTo>
                        <a:pt x="131" y="353"/>
                      </a:lnTo>
                      <a:lnTo>
                        <a:pt x="86" y="408"/>
                      </a:lnTo>
                      <a:lnTo>
                        <a:pt x="32" y="410"/>
                      </a:lnTo>
                      <a:lnTo>
                        <a:pt x="34" y="360"/>
                      </a:lnTo>
                      <a:lnTo>
                        <a:pt x="0" y="314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39" name="Freeform 434"/>
                <p:cNvSpPr>
                  <a:spLocks/>
                </p:cNvSpPr>
                <p:nvPr/>
              </p:nvSpPr>
              <p:spPr bwMode="auto">
                <a:xfrm>
                  <a:off x="2063" y="3113"/>
                  <a:ext cx="19" cy="24"/>
                </a:xfrm>
                <a:custGeom>
                  <a:avLst/>
                  <a:gdLst>
                    <a:gd name="T0" fmla="*/ 0 w 69"/>
                    <a:gd name="T1" fmla="*/ 0 h 88"/>
                    <a:gd name="T2" fmla="*/ 0 w 69"/>
                    <a:gd name="T3" fmla="*/ 1 h 88"/>
                    <a:gd name="T4" fmla="*/ 1 w 69"/>
                    <a:gd name="T5" fmla="*/ 2 h 88"/>
                    <a:gd name="T6" fmla="*/ 1 w 69"/>
                    <a:gd name="T7" fmla="*/ 1 h 88"/>
                    <a:gd name="T8" fmla="*/ 1 w 69"/>
                    <a:gd name="T9" fmla="*/ 0 h 88"/>
                    <a:gd name="T10" fmla="*/ 0 w 69"/>
                    <a:gd name="T11" fmla="*/ 0 h 8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69"/>
                    <a:gd name="T19" fmla="*/ 0 h 88"/>
                    <a:gd name="T20" fmla="*/ 69 w 69"/>
                    <a:gd name="T21" fmla="*/ 88 h 8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69" h="88">
                      <a:moveTo>
                        <a:pt x="0" y="15"/>
                      </a:moveTo>
                      <a:lnTo>
                        <a:pt x="8" y="45"/>
                      </a:lnTo>
                      <a:lnTo>
                        <a:pt x="27" y="88"/>
                      </a:lnTo>
                      <a:lnTo>
                        <a:pt x="69" y="35"/>
                      </a:lnTo>
                      <a:lnTo>
                        <a:pt x="66" y="0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40" name="Freeform 435"/>
                <p:cNvSpPr>
                  <a:spLocks/>
                </p:cNvSpPr>
                <p:nvPr/>
              </p:nvSpPr>
              <p:spPr bwMode="auto">
                <a:xfrm>
                  <a:off x="1839" y="2923"/>
                  <a:ext cx="83" cy="142"/>
                </a:xfrm>
                <a:custGeom>
                  <a:avLst/>
                  <a:gdLst>
                    <a:gd name="T0" fmla="*/ 0 w 294"/>
                    <a:gd name="T1" fmla="*/ 8 h 498"/>
                    <a:gd name="T2" fmla="*/ 1 w 294"/>
                    <a:gd name="T3" fmla="*/ 6 h 498"/>
                    <a:gd name="T4" fmla="*/ 3 w 294"/>
                    <a:gd name="T5" fmla="*/ 6 h 498"/>
                    <a:gd name="T6" fmla="*/ 4 w 294"/>
                    <a:gd name="T7" fmla="*/ 2 h 498"/>
                    <a:gd name="T8" fmla="*/ 5 w 294"/>
                    <a:gd name="T9" fmla="*/ 1 h 498"/>
                    <a:gd name="T10" fmla="*/ 5 w 294"/>
                    <a:gd name="T11" fmla="*/ 0 h 498"/>
                    <a:gd name="T12" fmla="*/ 5 w 294"/>
                    <a:gd name="T13" fmla="*/ 0 h 498"/>
                    <a:gd name="T14" fmla="*/ 6 w 294"/>
                    <a:gd name="T15" fmla="*/ 3 h 498"/>
                    <a:gd name="T16" fmla="*/ 5 w 294"/>
                    <a:gd name="T17" fmla="*/ 3 h 498"/>
                    <a:gd name="T18" fmla="*/ 6 w 294"/>
                    <a:gd name="T19" fmla="*/ 5 h 498"/>
                    <a:gd name="T20" fmla="*/ 5 w 294"/>
                    <a:gd name="T21" fmla="*/ 8 h 498"/>
                    <a:gd name="T22" fmla="*/ 6 w 294"/>
                    <a:gd name="T23" fmla="*/ 10 h 498"/>
                    <a:gd name="T24" fmla="*/ 6 w 294"/>
                    <a:gd name="T25" fmla="*/ 11 h 498"/>
                    <a:gd name="T26" fmla="*/ 4 w 294"/>
                    <a:gd name="T27" fmla="*/ 11 h 498"/>
                    <a:gd name="T28" fmla="*/ 2 w 294"/>
                    <a:gd name="T29" fmla="*/ 11 h 498"/>
                    <a:gd name="T30" fmla="*/ 1 w 294"/>
                    <a:gd name="T31" fmla="*/ 11 h 498"/>
                    <a:gd name="T32" fmla="*/ 1 w 294"/>
                    <a:gd name="T33" fmla="*/ 9 h 498"/>
                    <a:gd name="T34" fmla="*/ 0 w 294"/>
                    <a:gd name="T35" fmla="*/ 8 h 498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294"/>
                    <a:gd name="T55" fmla="*/ 0 h 498"/>
                    <a:gd name="T56" fmla="*/ 294 w 294"/>
                    <a:gd name="T57" fmla="*/ 498 h 498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294" h="498">
                      <a:moveTo>
                        <a:pt x="0" y="355"/>
                      </a:moveTo>
                      <a:lnTo>
                        <a:pt x="38" y="263"/>
                      </a:lnTo>
                      <a:lnTo>
                        <a:pt x="109" y="275"/>
                      </a:lnTo>
                      <a:lnTo>
                        <a:pt x="192" y="81"/>
                      </a:lnTo>
                      <a:lnTo>
                        <a:pt x="231" y="46"/>
                      </a:lnTo>
                      <a:lnTo>
                        <a:pt x="214" y="8"/>
                      </a:lnTo>
                      <a:lnTo>
                        <a:pt x="235" y="0"/>
                      </a:lnTo>
                      <a:lnTo>
                        <a:pt x="260" y="123"/>
                      </a:lnTo>
                      <a:lnTo>
                        <a:pt x="214" y="142"/>
                      </a:lnTo>
                      <a:lnTo>
                        <a:pt x="265" y="238"/>
                      </a:lnTo>
                      <a:lnTo>
                        <a:pt x="235" y="352"/>
                      </a:lnTo>
                      <a:lnTo>
                        <a:pt x="294" y="437"/>
                      </a:lnTo>
                      <a:lnTo>
                        <a:pt x="287" y="498"/>
                      </a:lnTo>
                      <a:lnTo>
                        <a:pt x="185" y="471"/>
                      </a:lnTo>
                      <a:lnTo>
                        <a:pt x="107" y="470"/>
                      </a:lnTo>
                      <a:lnTo>
                        <a:pt x="45" y="471"/>
                      </a:lnTo>
                      <a:lnTo>
                        <a:pt x="44" y="388"/>
                      </a:lnTo>
                      <a:lnTo>
                        <a:pt x="0" y="35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41" name="Freeform 437"/>
                <p:cNvSpPr>
                  <a:spLocks/>
                </p:cNvSpPr>
                <p:nvPr/>
              </p:nvSpPr>
              <p:spPr bwMode="auto">
                <a:xfrm>
                  <a:off x="1893" y="2784"/>
                  <a:ext cx="116" cy="206"/>
                </a:xfrm>
                <a:custGeom>
                  <a:avLst/>
                  <a:gdLst>
                    <a:gd name="T0" fmla="*/ 0 w 409"/>
                    <a:gd name="T1" fmla="*/ 10 h 725"/>
                    <a:gd name="T2" fmla="*/ 1 w 409"/>
                    <a:gd name="T3" fmla="*/ 10 h 725"/>
                    <a:gd name="T4" fmla="*/ 1 w 409"/>
                    <a:gd name="T5" fmla="*/ 11 h 725"/>
                    <a:gd name="T6" fmla="*/ 2 w 409"/>
                    <a:gd name="T7" fmla="*/ 14 h 725"/>
                    <a:gd name="T8" fmla="*/ 1 w 409"/>
                    <a:gd name="T9" fmla="*/ 14 h 725"/>
                    <a:gd name="T10" fmla="*/ 2 w 409"/>
                    <a:gd name="T11" fmla="*/ 17 h 725"/>
                    <a:gd name="T12" fmla="*/ 5 w 409"/>
                    <a:gd name="T13" fmla="*/ 16 h 725"/>
                    <a:gd name="T14" fmla="*/ 5 w 409"/>
                    <a:gd name="T15" fmla="*/ 15 h 725"/>
                    <a:gd name="T16" fmla="*/ 6 w 409"/>
                    <a:gd name="T17" fmla="*/ 15 h 725"/>
                    <a:gd name="T18" fmla="*/ 8 w 409"/>
                    <a:gd name="T19" fmla="*/ 13 h 725"/>
                    <a:gd name="T20" fmla="*/ 7 w 409"/>
                    <a:gd name="T21" fmla="*/ 11 h 725"/>
                    <a:gd name="T22" fmla="*/ 8 w 409"/>
                    <a:gd name="T23" fmla="*/ 8 h 725"/>
                    <a:gd name="T24" fmla="*/ 9 w 409"/>
                    <a:gd name="T25" fmla="*/ 8 h 725"/>
                    <a:gd name="T26" fmla="*/ 9 w 409"/>
                    <a:gd name="T27" fmla="*/ 4 h 725"/>
                    <a:gd name="T28" fmla="*/ 2 w 409"/>
                    <a:gd name="T29" fmla="*/ 0 h 725"/>
                    <a:gd name="T30" fmla="*/ 1 w 409"/>
                    <a:gd name="T31" fmla="*/ 1 h 725"/>
                    <a:gd name="T32" fmla="*/ 1 w 409"/>
                    <a:gd name="T33" fmla="*/ 2 h 725"/>
                    <a:gd name="T34" fmla="*/ 2 w 409"/>
                    <a:gd name="T35" fmla="*/ 3 h 725"/>
                    <a:gd name="T36" fmla="*/ 2 w 409"/>
                    <a:gd name="T37" fmla="*/ 7 h 725"/>
                    <a:gd name="T38" fmla="*/ 0 w 409"/>
                    <a:gd name="T39" fmla="*/ 10 h 725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w 409"/>
                    <a:gd name="T61" fmla="*/ 0 h 725"/>
                    <a:gd name="T62" fmla="*/ 409 w 409"/>
                    <a:gd name="T63" fmla="*/ 725 h 725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T60" t="T61" r="T62" b="T63"/>
                  <a:pathLst>
                    <a:path w="409" h="725">
                      <a:moveTo>
                        <a:pt x="0" y="416"/>
                      </a:moveTo>
                      <a:lnTo>
                        <a:pt x="60" y="451"/>
                      </a:lnTo>
                      <a:lnTo>
                        <a:pt x="45" y="487"/>
                      </a:lnTo>
                      <a:lnTo>
                        <a:pt x="70" y="610"/>
                      </a:lnTo>
                      <a:lnTo>
                        <a:pt x="24" y="629"/>
                      </a:lnTo>
                      <a:lnTo>
                        <a:pt x="75" y="725"/>
                      </a:lnTo>
                      <a:lnTo>
                        <a:pt x="202" y="697"/>
                      </a:lnTo>
                      <a:lnTo>
                        <a:pt x="214" y="660"/>
                      </a:lnTo>
                      <a:lnTo>
                        <a:pt x="271" y="647"/>
                      </a:lnTo>
                      <a:lnTo>
                        <a:pt x="356" y="567"/>
                      </a:lnTo>
                      <a:lnTo>
                        <a:pt x="326" y="478"/>
                      </a:lnTo>
                      <a:lnTo>
                        <a:pt x="368" y="361"/>
                      </a:lnTo>
                      <a:lnTo>
                        <a:pt x="408" y="352"/>
                      </a:lnTo>
                      <a:lnTo>
                        <a:pt x="409" y="184"/>
                      </a:lnTo>
                      <a:lnTo>
                        <a:pt x="103" y="0"/>
                      </a:lnTo>
                      <a:lnTo>
                        <a:pt x="64" y="21"/>
                      </a:lnTo>
                      <a:lnTo>
                        <a:pt x="64" y="90"/>
                      </a:lnTo>
                      <a:lnTo>
                        <a:pt x="103" y="140"/>
                      </a:lnTo>
                      <a:lnTo>
                        <a:pt x="75" y="298"/>
                      </a:lnTo>
                      <a:lnTo>
                        <a:pt x="0" y="416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42" name="Freeform 438"/>
                <p:cNvSpPr>
                  <a:spLocks/>
                </p:cNvSpPr>
                <p:nvPr/>
              </p:nvSpPr>
              <p:spPr bwMode="auto">
                <a:xfrm>
                  <a:off x="1868" y="3037"/>
                  <a:ext cx="82" cy="110"/>
                </a:xfrm>
                <a:custGeom>
                  <a:avLst/>
                  <a:gdLst>
                    <a:gd name="T0" fmla="*/ 0 w 289"/>
                    <a:gd name="T1" fmla="*/ 8 h 385"/>
                    <a:gd name="T2" fmla="*/ 1 w 289"/>
                    <a:gd name="T3" fmla="*/ 9 h 385"/>
                    <a:gd name="T4" fmla="*/ 2 w 289"/>
                    <a:gd name="T5" fmla="*/ 9 h 385"/>
                    <a:gd name="T6" fmla="*/ 3 w 289"/>
                    <a:gd name="T7" fmla="*/ 9 h 385"/>
                    <a:gd name="T8" fmla="*/ 4 w 289"/>
                    <a:gd name="T9" fmla="*/ 8 h 385"/>
                    <a:gd name="T10" fmla="*/ 5 w 289"/>
                    <a:gd name="T11" fmla="*/ 6 h 385"/>
                    <a:gd name="T12" fmla="*/ 6 w 289"/>
                    <a:gd name="T13" fmla="*/ 5 h 385"/>
                    <a:gd name="T14" fmla="*/ 7 w 289"/>
                    <a:gd name="T15" fmla="*/ 0 h 385"/>
                    <a:gd name="T16" fmla="*/ 5 w 289"/>
                    <a:gd name="T17" fmla="*/ 0 h 385"/>
                    <a:gd name="T18" fmla="*/ 4 w 289"/>
                    <a:gd name="T19" fmla="*/ 1 h 385"/>
                    <a:gd name="T20" fmla="*/ 4 w 289"/>
                    <a:gd name="T21" fmla="*/ 2 h 385"/>
                    <a:gd name="T22" fmla="*/ 2 w 289"/>
                    <a:gd name="T23" fmla="*/ 2 h 385"/>
                    <a:gd name="T24" fmla="*/ 2 w 289"/>
                    <a:gd name="T25" fmla="*/ 3 h 385"/>
                    <a:gd name="T26" fmla="*/ 3 w 289"/>
                    <a:gd name="T27" fmla="*/ 3 h 385"/>
                    <a:gd name="T28" fmla="*/ 3 w 289"/>
                    <a:gd name="T29" fmla="*/ 6 h 385"/>
                    <a:gd name="T30" fmla="*/ 1 w 289"/>
                    <a:gd name="T31" fmla="*/ 6 h 385"/>
                    <a:gd name="T32" fmla="*/ 0 w 289"/>
                    <a:gd name="T33" fmla="*/ 8 h 385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289"/>
                    <a:gd name="T52" fmla="*/ 0 h 385"/>
                    <a:gd name="T53" fmla="*/ 289 w 289"/>
                    <a:gd name="T54" fmla="*/ 385 h 385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289" h="385">
                      <a:moveTo>
                        <a:pt x="0" y="335"/>
                      </a:moveTo>
                      <a:lnTo>
                        <a:pt x="30" y="385"/>
                      </a:lnTo>
                      <a:lnTo>
                        <a:pt x="70" y="369"/>
                      </a:lnTo>
                      <a:lnTo>
                        <a:pt x="130" y="372"/>
                      </a:lnTo>
                      <a:lnTo>
                        <a:pt x="183" y="333"/>
                      </a:lnTo>
                      <a:lnTo>
                        <a:pt x="199" y="257"/>
                      </a:lnTo>
                      <a:lnTo>
                        <a:pt x="251" y="192"/>
                      </a:lnTo>
                      <a:lnTo>
                        <a:pt x="289" y="0"/>
                      </a:lnTo>
                      <a:lnTo>
                        <a:pt x="223" y="0"/>
                      </a:lnTo>
                      <a:lnTo>
                        <a:pt x="191" y="35"/>
                      </a:lnTo>
                      <a:lnTo>
                        <a:pt x="184" y="96"/>
                      </a:lnTo>
                      <a:lnTo>
                        <a:pt x="82" y="69"/>
                      </a:lnTo>
                      <a:lnTo>
                        <a:pt x="78" y="110"/>
                      </a:lnTo>
                      <a:lnTo>
                        <a:pt x="121" y="111"/>
                      </a:lnTo>
                      <a:lnTo>
                        <a:pt x="107" y="264"/>
                      </a:lnTo>
                      <a:lnTo>
                        <a:pt x="59" y="246"/>
                      </a:lnTo>
                      <a:lnTo>
                        <a:pt x="0" y="33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43" name="Freeform 439"/>
                <p:cNvSpPr>
                  <a:spLocks/>
                </p:cNvSpPr>
                <p:nvPr/>
              </p:nvSpPr>
              <p:spPr bwMode="auto">
                <a:xfrm>
                  <a:off x="1881" y="3019"/>
                  <a:ext cx="206" cy="231"/>
                </a:xfrm>
                <a:custGeom>
                  <a:avLst/>
                  <a:gdLst>
                    <a:gd name="T0" fmla="*/ 0 w 722"/>
                    <a:gd name="T1" fmla="*/ 11 h 811"/>
                    <a:gd name="T2" fmla="*/ 0 w 722"/>
                    <a:gd name="T3" fmla="*/ 12 h 811"/>
                    <a:gd name="T4" fmla="*/ 3 w 722"/>
                    <a:gd name="T5" fmla="*/ 11 h 811"/>
                    <a:gd name="T6" fmla="*/ 5 w 722"/>
                    <a:gd name="T7" fmla="*/ 13 h 811"/>
                    <a:gd name="T8" fmla="*/ 6 w 722"/>
                    <a:gd name="T9" fmla="*/ 13 h 811"/>
                    <a:gd name="T10" fmla="*/ 6 w 722"/>
                    <a:gd name="T11" fmla="*/ 12 h 811"/>
                    <a:gd name="T12" fmla="*/ 7 w 722"/>
                    <a:gd name="T13" fmla="*/ 12 h 811"/>
                    <a:gd name="T14" fmla="*/ 8 w 722"/>
                    <a:gd name="T15" fmla="*/ 13 h 811"/>
                    <a:gd name="T16" fmla="*/ 9 w 722"/>
                    <a:gd name="T17" fmla="*/ 17 h 811"/>
                    <a:gd name="T18" fmla="*/ 11 w 722"/>
                    <a:gd name="T19" fmla="*/ 17 h 811"/>
                    <a:gd name="T20" fmla="*/ 15 w 722"/>
                    <a:gd name="T21" fmla="*/ 19 h 811"/>
                    <a:gd name="T22" fmla="*/ 15 w 722"/>
                    <a:gd name="T23" fmla="*/ 18 h 811"/>
                    <a:gd name="T24" fmla="*/ 15 w 722"/>
                    <a:gd name="T25" fmla="*/ 17 h 811"/>
                    <a:gd name="T26" fmla="*/ 15 w 722"/>
                    <a:gd name="T27" fmla="*/ 15 h 811"/>
                    <a:gd name="T28" fmla="*/ 16 w 722"/>
                    <a:gd name="T29" fmla="*/ 14 h 811"/>
                    <a:gd name="T30" fmla="*/ 15 w 722"/>
                    <a:gd name="T31" fmla="*/ 12 h 811"/>
                    <a:gd name="T32" fmla="*/ 15 w 722"/>
                    <a:gd name="T33" fmla="*/ 9 h 811"/>
                    <a:gd name="T34" fmla="*/ 15 w 722"/>
                    <a:gd name="T35" fmla="*/ 8 h 811"/>
                    <a:gd name="T36" fmla="*/ 15 w 722"/>
                    <a:gd name="T37" fmla="*/ 7 h 811"/>
                    <a:gd name="T38" fmla="*/ 16 w 722"/>
                    <a:gd name="T39" fmla="*/ 4 h 811"/>
                    <a:gd name="T40" fmla="*/ 17 w 722"/>
                    <a:gd name="T41" fmla="*/ 3 h 811"/>
                    <a:gd name="T42" fmla="*/ 17 w 722"/>
                    <a:gd name="T43" fmla="*/ 1 h 811"/>
                    <a:gd name="T44" fmla="*/ 13 w 722"/>
                    <a:gd name="T45" fmla="*/ 0 h 811"/>
                    <a:gd name="T46" fmla="*/ 8 w 722"/>
                    <a:gd name="T47" fmla="*/ 1 h 811"/>
                    <a:gd name="T48" fmla="*/ 6 w 722"/>
                    <a:gd name="T49" fmla="*/ 0 h 811"/>
                    <a:gd name="T50" fmla="*/ 6 w 722"/>
                    <a:gd name="T51" fmla="*/ 1 h 811"/>
                    <a:gd name="T52" fmla="*/ 5 w 722"/>
                    <a:gd name="T53" fmla="*/ 6 h 811"/>
                    <a:gd name="T54" fmla="*/ 3 w 722"/>
                    <a:gd name="T55" fmla="*/ 7 h 811"/>
                    <a:gd name="T56" fmla="*/ 3 w 722"/>
                    <a:gd name="T57" fmla="*/ 9 h 811"/>
                    <a:gd name="T58" fmla="*/ 2 w 722"/>
                    <a:gd name="T59" fmla="*/ 10 h 811"/>
                    <a:gd name="T60" fmla="*/ 1 w 722"/>
                    <a:gd name="T61" fmla="*/ 10 h 811"/>
                    <a:gd name="T62" fmla="*/ 0 w 722"/>
                    <a:gd name="T63" fmla="*/ 11 h 811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w 722"/>
                    <a:gd name="T97" fmla="*/ 0 h 811"/>
                    <a:gd name="T98" fmla="*/ 722 w 722"/>
                    <a:gd name="T99" fmla="*/ 811 h 811"/>
                  </a:gdLst>
                  <a:ahLst/>
                  <a:cxnLst>
                    <a:cxn ang="T64">
                      <a:pos x="T0" y="T1"/>
                    </a:cxn>
                    <a:cxn ang="T65">
                      <a:pos x="T2" y="T3"/>
                    </a:cxn>
                    <a:cxn ang="T66">
                      <a:pos x="T4" y="T5"/>
                    </a:cxn>
                    <a:cxn ang="T67">
                      <a:pos x="T6" y="T7"/>
                    </a:cxn>
                    <a:cxn ang="T68">
                      <a:pos x="T8" y="T9"/>
                    </a:cxn>
                    <a:cxn ang="T69">
                      <a:pos x="T10" y="T11"/>
                    </a:cxn>
                    <a:cxn ang="T70">
                      <a:pos x="T12" y="T13"/>
                    </a:cxn>
                    <a:cxn ang="T71">
                      <a:pos x="T14" y="T15"/>
                    </a:cxn>
                    <a:cxn ang="T72">
                      <a:pos x="T16" y="T17"/>
                    </a:cxn>
                    <a:cxn ang="T73">
                      <a:pos x="T18" y="T19"/>
                    </a:cxn>
                    <a:cxn ang="T74">
                      <a:pos x="T20" y="T21"/>
                    </a:cxn>
                    <a:cxn ang="T75">
                      <a:pos x="T22" y="T23"/>
                    </a:cxn>
                    <a:cxn ang="T76">
                      <a:pos x="T24" y="T25"/>
                    </a:cxn>
                    <a:cxn ang="T77">
                      <a:pos x="T26" y="T27"/>
                    </a:cxn>
                    <a:cxn ang="T78">
                      <a:pos x="T28" y="T29"/>
                    </a:cxn>
                    <a:cxn ang="T79">
                      <a:pos x="T30" y="T31"/>
                    </a:cxn>
                    <a:cxn ang="T80">
                      <a:pos x="T32" y="T33"/>
                    </a:cxn>
                    <a:cxn ang="T81">
                      <a:pos x="T34" y="T35"/>
                    </a:cxn>
                    <a:cxn ang="T82">
                      <a:pos x="T36" y="T37"/>
                    </a:cxn>
                    <a:cxn ang="T83">
                      <a:pos x="T38" y="T39"/>
                    </a:cxn>
                    <a:cxn ang="T84">
                      <a:pos x="T40" y="T41"/>
                    </a:cxn>
                    <a:cxn ang="T85">
                      <a:pos x="T42" y="T43"/>
                    </a:cxn>
                    <a:cxn ang="T86">
                      <a:pos x="T44" y="T45"/>
                    </a:cxn>
                    <a:cxn ang="T87">
                      <a:pos x="T46" y="T47"/>
                    </a:cxn>
                    <a:cxn ang="T88">
                      <a:pos x="T48" y="T49"/>
                    </a:cxn>
                    <a:cxn ang="T89">
                      <a:pos x="T50" y="T51"/>
                    </a:cxn>
                    <a:cxn ang="T90">
                      <a:pos x="T52" y="T53"/>
                    </a:cxn>
                    <a:cxn ang="T91">
                      <a:pos x="T54" y="T55"/>
                    </a:cxn>
                    <a:cxn ang="T92">
                      <a:pos x="T56" y="T57"/>
                    </a:cxn>
                    <a:cxn ang="T93">
                      <a:pos x="T58" y="T59"/>
                    </a:cxn>
                    <a:cxn ang="T94">
                      <a:pos x="T60" y="T61"/>
                    </a:cxn>
                    <a:cxn ang="T95">
                      <a:pos x="T62" y="T63"/>
                    </a:cxn>
                  </a:cxnLst>
                  <a:rect l="T96" t="T97" r="T98" b="T99"/>
                  <a:pathLst>
                    <a:path w="722" h="811">
                      <a:moveTo>
                        <a:pt x="0" y="481"/>
                      </a:moveTo>
                      <a:lnTo>
                        <a:pt x="1" y="504"/>
                      </a:lnTo>
                      <a:lnTo>
                        <a:pt x="146" y="481"/>
                      </a:lnTo>
                      <a:lnTo>
                        <a:pt x="206" y="583"/>
                      </a:lnTo>
                      <a:lnTo>
                        <a:pt x="261" y="577"/>
                      </a:lnTo>
                      <a:lnTo>
                        <a:pt x="272" y="533"/>
                      </a:lnTo>
                      <a:lnTo>
                        <a:pt x="323" y="529"/>
                      </a:lnTo>
                      <a:lnTo>
                        <a:pt x="358" y="558"/>
                      </a:lnTo>
                      <a:lnTo>
                        <a:pt x="366" y="717"/>
                      </a:lnTo>
                      <a:lnTo>
                        <a:pt x="447" y="708"/>
                      </a:lnTo>
                      <a:lnTo>
                        <a:pt x="666" y="811"/>
                      </a:lnTo>
                      <a:lnTo>
                        <a:pt x="664" y="763"/>
                      </a:lnTo>
                      <a:lnTo>
                        <a:pt x="620" y="742"/>
                      </a:lnTo>
                      <a:lnTo>
                        <a:pt x="626" y="628"/>
                      </a:lnTo>
                      <a:lnTo>
                        <a:pt x="695" y="586"/>
                      </a:lnTo>
                      <a:lnTo>
                        <a:pt x="655" y="509"/>
                      </a:lnTo>
                      <a:lnTo>
                        <a:pt x="645" y="374"/>
                      </a:lnTo>
                      <a:lnTo>
                        <a:pt x="637" y="344"/>
                      </a:lnTo>
                      <a:lnTo>
                        <a:pt x="666" y="284"/>
                      </a:lnTo>
                      <a:lnTo>
                        <a:pt x="695" y="174"/>
                      </a:lnTo>
                      <a:lnTo>
                        <a:pt x="722" y="132"/>
                      </a:lnTo>
                      <a:lnTo>
                        <a:pt x="709" y="67"/>
                      </a:lnTo>
                      <a:lnTo>
                        <a:pt x="581" y="0"/>
                      </a:lnTo>
                      <a:lnTo>
                        <a:pt x="350" y="37"/>
                      </a:lnTo>
                      <a:lnTo>
                        <a:pt x="272" y="0"/>
                      </a:lnTo>
                      <a:lnTo>
                        <a:pt x="241" y="64"/>
                      </a:lnTo>
                      <a:lnTo>
                        <a:pt x="203" y="256"/>
                      </a:lnTo>
                      <a:lnTo>
                        <a:pt x="151" y="321"/>
                      </a:lnTo>
                      <a:lnTo>
                        <a:pt x="135" y="397"/>
                      </a:lnTo>
                      <a:lnTo>
                        <a:pt x="82" y="436"/>
                      </a:lnTo>
                      <a:lnTo>
                        <a:pt x="22" y="433"/>
                      </a:lnTo>
                      <a:lnTo>
                        <a:pt x="0" y="481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44" name="Freeform 440"/>
                <p:cNvSpPr>
                  <a:spLocks/>
                </p:cNvSpPr>
                <p:nvPr/>
              </p:nvSpPr>
              <p:spPr bwMode="auto">
                <a:xfrm>
                  <a:off x="2099" y="2617"/>
                  <a:ext cx="25" cy="15"/>
                </a:xfrm>
                <a:custGeom>
                  <a:avLst/>
                  <a:gdLst>
                    <a:gd name="T0" fmla="*/ 0 w 89"/>
                    <a:gd name="T1" fmla="*/ 1 h 54"/>
                    <a:gd name="T2" fmla="*/ 1 w 89"/>
                    <a:gd name="T3" fmla="*/ 1 h 54"/>
                    <a:gd name="T4" fmla="*/ 2 w 89"/>
                    <a:gd name="T5" fmla="*/ 0 h 54"/>
                    <a:gd name="T6" fmla="*/ 0 w 89"/>
                    <a:gd name="T7" fmla="*/ 1 h 5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89"/>
                    <a:gd name="T13" fmla="*/ 0 h 54"/>
                    <a:gd name="T14" fmla="*/ 89 w 89"/>
                    <a:gd name="T15" fmla="*/ 54 h 5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89" h="54">
                      <a:moveTo>
                        <a:pt x="0" y="30"/>
                      </a:moveTo>
                      <a:lnTo>
                        <a:pt x="32" y="54"/>
                      </a:lnTo>
                      <a:lnTo>
                        <a:pt x="89" y="0"/>
                      </a:lnTo>
                      <a:lnTo>
                        <a:pt x="0" y="3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45" name="Freeform 441"/>
                <p:cNvSpPr>
                  <a:spLocks/>
                </p:cNvSpPr>
                <p:nvPr/>
              </p:nvSpPr>
              <p:spPr bwMode="auto">
                <a:xfrm>
                  <a:off x="1757" y="2927"/>
                  <a:ext cx="29" cy="78"/>
                </a:xfrm>
                <a:custGeom>
                  <a:avLst/>
                  <a:gdLst>
                    <a:gd name="T0" fmla="*/ 0 w 102"/>
                    <a:gd name="T1" fmla="*/ 1 h 274"/>
                    <a:gd name="T2" fmla="*/ 1 w 102"/>
                    <a:gd name="T3" fmla="*/ 6 h 274"/>
                    <a:gd name="T4" fmla="*/ 2 w 102"/>
                    <a:gd name="T5" fmla="*/ 6 h 274"/>
                    <a:gd name="T6" fmla="*/ 2 w 102"/>
                    <a:gd name="T7" fmla="*/ 1 h 274"/>
                    <a:gd name="T8" fmla="*/ 2 w 102"/>
                    <a:gd name="T9" fmla="*/ 0 h 274"/>
                    <a:gd name="T10" fmla="*/ 1 w 102"/>
                    <a:gd name="T11" fmla="*/ 0 h 274"/>
                    <a:gd name="T12" fmla="*/ 0 w 102"/>
                    <a:gd name="T13" fmla="*/ 1 h 27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02"/>
                    <a:gd name="T22" fmla="*/ 0 h 274"/>
                    <a:gd name="T23" fmla="*/ 102 w 102"/>
                    <a:gd name="T24" fmla="*/ 274 h 27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02" h="274">
                      <a:moveTo>
                        <a:pt x="0" y="65"/>
                      </a:moveTo>
                      <a:lnTo>
                        <a:pt x="41" y="274"/>
                      </a:lnTo>
                      <a:lnTo>
                        <a:pt x="73" y="270"/>
                      </a:lnTo>
                      <a:lnTo>
                        <a:pt x="102" y="30"/>
                      </a:lnTo>
                      <a:lnTo>
                        <a:pt x="73" y="0"/>
                      </a:lnTo>
                      <a:lnTo>
                        <a:pt x="52" y="19"/>
                      </a:lnTo>
                      <a:lnTo>
                        <a:pt x="0" y="6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46" name="Freeform 442"/>
                <p:cNvSpPr>
                  <a:spLocks/>
                </p:cNvSpPr>
                <p:nvPr/>
              </p:nvSpPr>
              <p:spPr bwMode="auto">
                <a:xfrm>
                  <a:off x="1849" y="3056"/>
                  <a:ext cx="20" cy="16"/>
                </a:xfrm>
                <a:custGeom>
                  <a:avLst/>
                  <a:gdLst>
                    <a:gd name="T0" fmla="*/ 0 w 69"/>
                    <a:gd name="T1" fmla="*/ 2 h 52"/>
                    <a:gd name="T2" fmla="*/ 0 w 69"/>
                    <a:gd name="T3" fmla="*/ 0 h 52"/>
                    <a:gd name="T4" fmla="*/ 2 w 69"/>
                    <a:gd name="T5" fmla="*/ 0 h 52"/>
                    <a:gd name="T6" fmla="*/ 2 w 69"/>
                    <a:gd name="T7" fmla="*/ 1 h 52"/>
                    <a:gd name="T8" fmla="*/ 0 w 69"/>
                    <a:gd name="T9" fmla="*/ 2 h 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69"/>
                    <a:gd name="T16" fmla="*/ 0 h 52"/>
                    <a:gd name="T17" fmla="*/ 69 w 69"/>
                    <a:gd name="T18" fmla="*/ 52 h 5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69" h="52">
                      <a:moveTo>
                        <a:pt x="0" y="52"/>
                      </a:moveTo>
                      <a:lnTo>
                        <a:pt x="7" y="1"/>
                      </a:lnTo>
                      <a:lnTo>
                        <a:pt x="69" y="0"/>
                      </a:lnTo>
                      <a:lnTo>
                        <a:pt x="69" y="46"/>
                      </a:lnTo>
                      <a:lnTo>
                        <a:pt x="0" y="52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47" name="Freeform 443"/>
                <p:cNvSpPr>
                  <a:spLocks/>
                </p:cNvSpPr>
                <p:nvPr/>
              </p:nvSpPr>
              <p:spPr bwMode="auto">
                <a:xfrm>
                  <a:off x="2106" y="2854"/>
                  <a:ext cx="164" cy="186"/>
                </a:xfrm>
                <a:custGeom>
                  <a:avLst/>
                  <a:gdLst>
                    <a:gd name="T0" fmla="*/ 0 w 576"/>
                    <a:gd name="T1" fmla="*/ 11 h 650"/>
                    <a:gd name="T2" fmla="*/ 1 w 576"/>
                    <a:gd name="T3" fmla="*/ 10 h 650"/>
                    <a:gd name="T4" fmla="*/ 1 w 576"/>
                    <a:gd name="T5" fmla="*/ 8 h 650"/>
                    <a:gd name="T6" fmla="*/ 3 w 576"/>
                    <a:gd name="T7" fmla="*/ 5 h 650"/>
                    <a:gd name="T8" fmla="*/ 3 w 576"/>
                    <a:gd name="T9" fmla="*/ 1 h 650"/>
                    <a:gd name="T10" fmla="*/ 5 w 576"/>
                    <a:gd name="T11" fmla="*/ 0 h 650"/>
                    <a:gd name="T12" fmla="*/ 6 w 576"/>
                    <a:gd name="T13" fmla="*/ 3 h 650"/>
                    <a:gd name="T14" fmla="*/ 9 w 576"/>
                    <a:gd name="T15" fmla="*/ 6 h 650"/>
                    <a:gd name="T16" fmla="*/ 8 w 576"/>
                    <a:gd name="T17" fmla="*/ 7 h 650"/>
                    <a:gd name="T18" fmla="*/ 9 w 576"/>
                    <a:gd name="T19" fmla="*/ 8 h 650"/>
                    <a:gd name="T20" fmla="*/ 10 w 576"/>
                    <a:gd name="T21" fmla="*/ 9 h 650"/>
                    <a:gd name="T22" fmla="*/ 13 w 576"/>
                    <a:gd name="T23" fmla="*/ 11 h 650"/>
                    <a:gd name="T24" fmla="*/ 11 w 576"/>
                    <a:gd name="T25" fmla="*/ 14 h 650"/>
                    <a:gd name="T26" fmla="*/ 8 w 576"/>
                    <a:gd name="T27" fmla="*/ 15 h 650"/>
                    <a:gd name="T28" fmla="*/ 5 w 576"/>
                    <a:gd name="T29" fmla="*/ 15 h 650"/>
                    <a:gd name="T30" fmla="*/ 3 w 576"/>
                    <a:gd name="T31" fmla="*/ 14 h 650"/>
                    <a:gd name="T32" fmla="*/ 1 w 576"/>
                    <a:gd name="T33" fmla="*/ 12 h 650"/>
                    <a:gd name="T34" fmla="*/ 0 w 576"/>
                    <a:gd name="T35" fmla="*/ 11 h 650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576"/>
                    <a:gd name="T55" fmla="*/ 0 h 650"/>
                    <a:gd name="T56" fmla="*/ 576 w 576"/>
                    <a:gd name="T57" fmla="*/ 650 h 650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576" h="650">
                      <a:moveTo>
                        <a:pt x="0" y="454"/>
                      </a:moveTo>
                      <a:lnTo>
                        <a:pt x="43" y="422"/>
                      </a:lnTo>
                      <a:lnTo>
                        <a:pt x="51" y="342"/>
                      </a:lnTo>
                      <a:lnTo>
                        <a:pt x="121" y="232"/>
                      </a:lnTo>
                      <a:lnTo>
                        <a:pt x="152" y="43"/>
                      </a:lnTo>
                      <a:lnTo>
                        <a:pt x="211" y="0"/>
                      </a:lnTo>
                      <a:lnTo>
                        <a:pt x="255" y="131"/>
                      </a:lnTo>
                      <a:lnTo>
                        <a:pt x="380" y="241"/>
                      </a:lnTo>
                      <a:lnTo>
                        <a:pt x="336" y="308"/>
                      </a:lnTo>
                      <a:lnTo>
                        <a:pt x="379" y="324"/>
                      </a:lnTo>
                      <a:lnTo>
                        <a:pt x="423" y="404"/>
                      </a:lnTo>
                      <a:lnTo>
                        <a:pt x="576" y="449"/>
                      </a:lnTo>
                      <a:lnTo>
                        <a:pt x="459" y="581"/>
                      </a:lnTo>
                      <a:lnTo>
                        <a:pt x="340" y="630"/>
                      </a:lnTo>
                      <a:lnTo>
                        <a:pt x="229" y="650"/>
                      </a:lnTo>
                      <a:lnTo>
                        <a:pt x="109" y="602"/>
                      </a:lnTo>
                      <a:lnTo>
                        <a:pt x="65" y="510"/>
                      </a:lnTo>
                      <a:lnTo>
                        <a:pt x="0" y="454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48" name="Freeform 444"/>
                <p:cNvSpPr>
                  <a:spLocks/>
                </p:cNvSpPr>
                <p:nvPr/>
              </p:nvSpPr>
              <p:spPr bwMode="auto">
                <a:xfrm>
                  <a:off x="2202" y="2923"/>
                  <a:ext cx="17" cy="24"/>
                </a:xfrm>
                <a:custGeom>
                  <a:avLst/>
                  <a:gdLst>
                    <a:gd name="T0" fmla="*/ 0 w 60"/>
                    <a:gd name="T1" fmla="*/ 1 h 83"/>
                    <a:gd name="T2" fmla="*/ 1 w 60"/>
                    <a:gd name="T3" fmla="*/ 2 h 83"/>
                    <a:gd name="T4" fmla="*/ 1 w 60"/>
                    <a:gd name="T5" fmla="*/ 1 h 83"/>
                    <a:gd name="T6" fmla="*/ 1 w 60"/>
                    <a:gd name="T7" fmla="*/ 1 h 83"/>
                    <a:gd name="T8" fmla="*/ 1 w 60"/>
                    <a:gd name="T9" fmla="*/ 1 h 83"/>
                    <a:gd name="T10" fmla="*/ 1 w 60"/>
                    <a:gd name="T11" fmla="*/ 0 h 83"/>
                    <a:gd name="T12" fmla="*/ 0 w 60"/>
                    <a:gd name="T13" fmla="*/ 1 h 8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0"/>
                    <a:gd name="T22" fmla="*/ 0 h 83"/>
                    <a:gd name="T23" fmla="*/ 60 w 60"/>
                    <a:gd name="T24" fmla="*/ 83 h 83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0" h="83">
                      <a:moveTo>
                        <a:pt x="0" y="67"/>
                      </a:moveTo>
                      <a:lnTo>
                        <a:pt x="43" y="83"/>
                      </a:lnTo>
                      <a:lnTo>
                        <a:pt x="56" y="58"/>
                      </a:lnTo>
                      <a:lnTo>
                        <a:pt x="30" y="52"/>
                      </a:lnTo>
                      <a:lnTo>
                        <a:pt x="60" y="32"/>
                      </a:lnTo>
                      <a:lnTo>
                        <a:pt x="44" y="0"/>
                      </a:lnTo>
                      <a:lnTo>
                        <a:pt x="0" y="67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49" name="Freeform 445"/>
                <p:cNvSpPr>
                  <a:spLocks/>
                </p:cNvSpPr>
                <p:nvPr/>
              </p:nvSpPr>
              <p:spPr bwMode="auto">
                <a:xfrm>
                  <a:off x="1841" y="3056"/>
                  <a:ext cx="61" cy="76"/>
                </a:xfrm>
                <a:custGeom>
                  <a:avLst/>
                  <a:gdLst>
                    <a:gd name="T0" fmla="*/ 0 w 214"/>
                    <a:gd name="T1" fmla="*/ 3 h 267"/>
                    <a:gd name="T2" fmla="*/ 1 w 214"/>
                    <a:gd name="T3" fmla="*/ 2 h 267"/>
                    <a:gd name="T4" fmla="*/ 1 w 214"/>
                    <a:gd name="T5" fmla="*/ 2 h 267"/>
                    <a:gd name="T6" fmla="*/ 1 w 214"/>
                    <a:gd name="T7" fmla="*/ 1 h 267"/>
                    <a:gd name="T8" fmla="*/ 2 w 214"/>
                    <a:gd name="T9" fmla="*/ 1 h 267"/>
                    <a:gd name="T10" fmla="*/ 2 w 214"/>
                    <a:gd name="T11" fmla="*/ 0 h 267"/>
                    <a:gd name="T12" fmla="*/ 4 w 214"/>
                    <a:gd name="T13" fmla="*/ 0 h 267"/>
                    <a:gd name="T14" fmla="*/ 4 w 214"/>
                    <a:gd name="T15" fmla="*/ 1 h 267"/>
                    <a:gd name="T16" fmla="*/ 5 w 214"/>
                    <a:gd name="T17" fmla="*/ 1 h 267"/>
                    <a:gd name="T18" fmla="*/ 5 w 214"/>
                    <a:gd name="T19" fmla="*/ 5 h 267"/>
                    <a:gd name="T20" fmla="*/ 3 w 214"/>
                    <a:gd name="T21" fmla="*/ 4 h 267"/>
                    <a:gd name="T22" fmla="*/ 2 w 214"/>
                    <a:gd name="T23" fmla="*/ 6 h 267"/>
                    <a:gd name="T24" fmla="*/ 0 w 214"/>
                    <a:gd name="T25" fmla="*/ 3 h 267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214"/>
                    <a:gd name="T40" fmla="*/ 0 h 267"/>
                    <a:gd name="T41" fmla="*/ 214 w 214"/>
                    <a:gd name="T42" fmla="*/ 267 h 267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214" h="267">
                      <a:moveTo>
                        <a:pt x="0" y="125"/>
                      </a:moveTo>
                      <a:lnTo>
                        <a:pt x="25" y="83"/>
                      </a:lnTo>
                      <a:lnTo>
                        <a:pt x="41" y="88"/>
                      </a:lnTo>
                      <a:lnTo>
                        <a:pt x="28" y="52"/>
                      </a:lnTo>
                      <a:lnTo>
                        <a:pt x="97" y="46"/>
                      </a:lnTo>
                      <a:lnTo>
                        <a:pt x="97" y="0"/>
                      </a:lnTo>
                      <a:lnTo>
                        <a:pt x="175" y="1"/>
                      </a:lnTo>
                      <a:lnTo>
                        <a:pt x="171" y="42"/>
                      </a:lnTo>
                      <a:lnTo>
                        <a:pt x="214" y="43"/>
                      </a:lnTo>
                      <a:lnTo>
                        <a:pt x="200" y="196"/>
                      </a:lnTo>
                      <a:lnTo>
                        <a:pt x="152" y="178"/>
                      </a:lnTo>
                      <a:lnTo>
                        <a:pt x="93" y="267"/>
                      </a:lnTo>
                      <a:lnTo>
                        <a:pt x="0" y="12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50" name="Freeform 446"/>
                <p:cNvSpPr>
                  <a:spLocks/>
                </p:cNvSpPr>
                <p:nvPr/>
              </p:nvSpPr>
              <p:spPr bwMode="auto">
                <a:xfrm>
                  <a:off x="1564" y="2912"/>
                  <a:ext cx="33" cy="7"/>
                </a:xfrm>
                <a:custGeom>
                  <a:avLst/>
                  <a:gdLst>
                    <a:gd name="T0" fmla="*/ 0 w 114"/>
                    <a:gd name="T1" fmla="*/ 1 h 26"/>
                    <a:gd name="T2" fmla="*/ 0 w 114"/>
                    <a:gd name="T3" fmla="*/ 0 h 26"/>
                    <a:gd name="T4" fmla="*/ 3 w 114"/>
                    <a:gd name="T5" fmla="*/ 0 h 26"/>
                    <a:gd name="T6" fmla="*/ 0 w 114"/>
                    <a:gd name="T7" fmla="*/ 1 h 2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4"/>
                    <a:gd name="T13" fmla="*/ 0 h 26"/>
                    <a:gd name="T14" fmla="*/ 114 w 114"/>
                    <a:gd name="T15" fmla="*/ 26 h 2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4" h="26">
                      <a:moveTo>
                        <a:pt x="0" y="26"/>
                      </a:moveTo>
                      <a:lnTo>
                        <a:pt x="7" y="0"/>
                      </a:lnTo>
                      <a:lnTo>
                        <a:pt x="114" y="9"/>
                      </a:lnTo>
                      <a:lnTo>
                        <a:pt x="0" y="26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51" name="Freeform 447"/>
                <p:cNvSpPr>
                  <a:spLocks/>
                </p:cNvSpPr>
                <p:nvPr/>
              </p:nvSpPr>
              <p:spPr bwMode="auto">
                <a:xfrm>
                  <a:off x="1714" y="2943"/>
                  <a:ext cx="46" cy="81"/>
                </a:xfrm>
                <a:custGeom>
                  <a:avLst/>
                  <a:gdLst>
                    <a:gd name="T0" fmla="*/ 0 w 163"/>
                    <a:gd name="T1" fmla="*/ 6 h 285"/>
                    <a:gd name="T2" fmla="*/ 1 w 163"/>
                    <a:gd name="T3" fmla="*/ 2 h 285"/>
                    <a:gd name="T4" fmla="*/ 0 w 163"/>
                    <a:gd name="T5" fmla="*/ 0 h 285"/>
                    <a:gd name="T6" fmla="*/ 3 w 163"/>
                    <a:gd name="T7" fmla="*/ 0 h 285"/>
                    <a:gd name="T8" fmla="*/ 4 w 163"/>
                    <a:gd name="T9" fmla="*/ 5 h 285"/>
                    <a:gd name="T10" fmla="*/ 1 w 163"/>
                    <a:gd name="T11" fmla="*/ 7 h 285"/>
                    <a:gd name="T12" fmla="*/ 0 w 163"/>
                    <a:gd name="T13" fmla="*/ 6 h 28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63"/>
                    <a:gd name="T22" fmla="*/ 0 h 285"/>
                    <a:gd name="T23" fmla="*/ 163 w 163"/>
                    <a:gd name="T24" fmla="*/ 285 h 285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63" h="285">
                      <a:moveTo>
                        <a:pt x="0" y="269"/>
                      </a:moveTo>
                      <a:lnTo>
                        <a:pt x="20" y="71"/>
                      </a:lnTo>
                      <a:lnTo>
                        <a:pt x="10" y="10"/>
                      </a:lnTo>
                      <a:lnTo>
                        <a:pt x="110" y="0"/>
                      </a:lnTo>
                      <a:lnTo>
                        <a:pt x="163" y="227"/>
                      </a:lnTo>
                      <a:lnTo>
                        <a:pt x="40" y="285"/>
                      </a:lnTo>
                      <a:lnTo>
                        <a:pt x="0" y="269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52" name="Freeform 448"/>
                <p:cNvSpPr>
                  <a:spLocks/>
                </p:cNvSpPr>
                <p:nvPr/>
              </p:nvSpPr>
              <p:spPr bwMode="auto">
                <a:xfrm>
                  <a:off x="1583" y="2923"/>
                  <a:ext cx="80" cy="68"/>
                </a:xfrm>
                <a:custGeom>
                  <a:avLst/>
                  <a:gdLst>
                    <a:gd name="T0" fmla="*/ 0 w 281"/>
                    <a:gd name="T1" fmla="*/ 2 h 238"/>
                    <a:gd name="T2" fmla="*/ 1 w 281"/>
                    <a:gd name="T3" fmla="*/ 1 h 238"/>
                    <a:gd name="T4" fmla="*/ 1 w 281"/>
                    <a:gd name="T5" fmla="*/ 0 h 238"/>
                    <a:gd name="T6" fmla="*/ 3 w 281"/>
                    <a:gd name="T7" fmla="*/ 0 h 238"/>
                    <a:gd name="T8" fmla="*/ 4 w 281"/>
                    <a:gd name="T9" fmla="*/ 1 h 238"/>
                    <a:gd name="T10" fmla="*/ 5 w 281"/>
                    <a:gd name="T11" fmla="*/ 0 h 238"/>
                    <a:gd name="T12" fmla="*/ 6 w 281"/>
                    <a:gd name="T13" fmla="*/ 3 h 238"/>
                    <a:gd name="T14" fmla="*/ 7 w 281"/>
                    <a:gd name="T15" fmla="*/ 5 h 238"/>
                    <a:gd name="T16" fmla="*/ 6 w 281"/>
                    <a:gd name="T17" fmla="*/ 4 h 238"/>
                    <a:gd name="T18" fmla="*/ 6 w 281"/>
                    <a:gd name="T19" fmla="*/ 5 h 238"/>
                    <a:gd name="T20" fmla="*/ 5 w 281"/>
                    <a:gd name="T21" fmla="*/ 5 h 238"/>
                    <a:gd name="T22" fmla="*/ 5 w 281"/>
                    <a:gd name="T23" fmla="*/ 5 h 238"/>
                    <a:gd name="T24" fmla="*/ 4 w 281"/>
                    <a:gd name="T25" fmla="*/ 4 h 238"/>
                    <a:gd name="T26" fmla="*/ 3 w 281"/>
                    <a:gd name="T27" fmla="*/ 3 h 238"/>
                    <a:gd name="T28" fmla="*/ 2 w 281"/>
                    <a:gd name="T29" fmla="*/ 4 h 238"/>
                    <a:gd name="T30" fmla="*/ 0 w 281"/>
                    <a:gd name="T31" fmla="*/ 2 h 238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281"/>
                    <a:gd name="T49" fmla="*/ 0 h 238"/>
                    <a:gd name="T50" fmla="*/ 281 w 281"/>
                    <a:gd name="T51" fmla="*/ 238 h 238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281" h="238">
                      <a:moveTo>
                        <a:pt x="0" y="79"/>
                      </a:moveTo>
                      <a:lnTo>
                        <a:pt x="46" y="44"/>
                      </a:lnTo>
                      <a:lnTo>
                        <a:pt x="49" y="0"/>
                      </a:lnTo>
                      <a:lnTo>
                        <a:pt x="140" y="9"/>
                      </a:lnTo>
                      <a:lnTo>
                        <a:pt x="167" y="32"/>
                      </a:lnTo>
                      <a:lnTo>
                        <a:pt x="231" y="6"/>
                      </a:lnTo>
                      <a:lnTo>
                        <a:pt x="269" y="113"/>
                      </a:lnTo>
                      <a:lnTo>
                        <a:pt x="281" y="193"/>
                      </a:lnTo>
                      <a:lnTo>
                        <a:pt x="258" y="186"/>
                      </a:lnTo>
                      <a:lnTo>
                        <a:pt x="252" y="231"/>
                      </a:lnTo>
                      <a:lnTo>
                        <a:pt x="211" y="238"/>
                      </a:lnTo>
                      <a:lnTo>
                        <a:pt x="208" y="193"/>
                      </a:lnTo>
                      <a:lnTo>
                        <a:pt x="187" y="190"/>
                      </a:lnTo>
                      <a:lnTo>
                        <a:pt x="147" y="124"/>
                      </a:lnTo>
                      <a:lnTo>
                        <a:pt x="71" y="161"/>
                      </a:lnTo>
                      <a:lnTo>
                        <a:pt x="0" y="79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53" name="Freeform 449"/>
                <p:cNvSpPr>
                  <a:spLocks/>
                </p:cNvSpPr>
                <p:nvPr/>
              </p:nvSpPr>
              <p:spPr bwMode="auto">
                <a:xfrm>
                  <a:off x="2235" y="2707"/>
                  <a:ext cx="18" cy="6"/>
                </a:xfrm>
                <a:custGeom>
                  <a:avLst/>
                  <a:gdLst>
                    <a:gd name="T0" fmla="*/ 0 w 66"/>
                    <a:gd name="T1" fmla="*/ 0 h 22"/>
                    <a:gd name="T2" fmla="*/ 1 w 66"/>
                    <a:gd name="T3" fmla="*/ 1 h 22"/>
                    <a:gd name="T4" fmla="*/ 1 w 66"/>
                    <a:gd name="T5" fmla="*/ 0 h 22"/>
                    <a:gd name="T6" fmla="*/ 0 w 66"/>
                    <a:gd name="T7" fmla="*/ 0 h 2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6"/>
                    <a:gd name="T13" fmla="*/ 0 h 22"/>
                    <a:gd name="T14" fmla="*/ 66 w 66"/>
                    <a:gd name="T15" fmla="*/ 22 h 2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6" h="22">
                      <a:moveTo>
                        <a:pt x="0" y="0"/>
                      </a:moveTo>
                      <a:lnTo>
                        <a:pt x="32" y="22"/>
                      </a:lnTo>
                      <a:lnTo>
                        <a:pt x="66" y="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54" name="Freeform 450"/>
                <p:cNvSpPr>
                  <a:spLocks/>
                </p:cNvSpPr>
                <p:nvPr/>
              </p:nvSpPr>
              <p:spPr bwMode="auto">
                <a:xfrm>
                  <a:off x="2117" y="2651"/>
                  <a:ext cx="17" cy="54"/>
                </a:xfrm>
                <a:custGeom>
                  <a:avLst/>
                  <a:gdLst>
                    <a:gd name="T0" fmla="*/ 0 w 61"/>
                    <a:gd name="T1" fmla="*/ 2 h 188"/>
                    <a:gd name="T2" fmla="*/ 1 w 61"/>
                    <a:gd name="T3" fmla="*/ 5 h 188"/>
                    <a:gd name="T4" fmla="*/ 1 w 61"/>
                    <a:gd name="T5" fmla="*/ 4 h 188"/>
                    <a:gd name="T6" fmla="*/ 1 w 61"/>
                    <a:gd name="T7" fmla="*/ 2 h 188"/>
                    <a:gd name="T8" fmla="*/ 1 w 61"/>
                    <a:gd name="T9" fmla="*/ 2 h 188"/>
                    <a:gd name="T10" fmla="*/ 1 w 61"/>
                    <a:gd name="T11" fmla="*/ 1 h 188"/>
                    <a:gd name="T12" fmla="*/ 1 w 61"/>
                    <a:gd name="T13" fmla="*/ 1 h 188"/>
                    <a:gd name="T14" fmla="*/ 1 w 61"/>
                    <a:gd name="T15" fmla="*/ 0 h 188"/>
                    <a:gd name="T16" fmla="*/ 1 w 61"/>
                    <a:gd name="T17" fmla="*/ 0 h 188"/>
                    <a:gd name="T18" fmla="*/ 0 w 61"/>
                    <a:gd name="T19" fmla="*/ 2 h 188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61"/>
                    <a:gd name="T31" fmla="*/ 0 h 188"/>
                    <a:gd name="T32" fmla="*/ 61 w 61"/>
                    <a:gd name="T33" fmla="*/ 188 h 188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61" h="188">
                      <a:moveTo>
                        <a:pt x="0" y="95"/>
                      </a:moveTo>
                      <a:lnTo>
                        <a:pt x="31" y="188"/>
                      </a:lnTo>
                      <a:lnTo>
                        <a:pt x="37" y="185"/>
                      </a:lnTo>
                      <a:lnTo>
                        <a:pt x="55" y="85"/>
                      </a:lnTo>
                      <a:lnTo>
                        <a:pt x="30" y="92"/>
                      </a:lnTo>
                      <a:lnTo>
                        <a:pt x="37" y="47"/>
                      </a:lnTo>
                      <a:lnTo>
                        <a:pt x="56" y="26"/>
                      </a:lnTo>
                      <a:lnTo>
                        <a:pt x="61" y="0"/>
                      </a:lnTo>
                      <a:lnTo>
                        <a:pt x="38" y="3"/>
                      </a:lnTo>
                      <a:lnTo>
                        <a:pt x="0" y="9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55" name="Freeform 451"/>
                <p:cNvSpPr>
                  <a:spLocks/>
                </p:cNvSpPr>
                <p:nvPr/>
              </p:nvSpPr>
              <p:spPr bwMode="auto">
                <a:xfrm>
                  <a:off x="1654" y="2949"/>
                  <a:ext cx="65" cy="79"/>
                </a:xfrm>
                <a:custGeom>
                  <a:avLst/>
                  <a:gdLst>
                    <a:gd name="T0" fmla="*/ 0 w 229"/>
                    <a:gd name="T1" fmla="*/ 4 h 278"/>
                    <a:gd name="T2" fmla="*/ 0 w 229"/>
                    <a:gd name="T3" fmla="*/ 3 h 278"/>
                    <a:gd name="T4" fmla="*/ 0 w 229"/>
                    <a:gd name="T5" fmla="*/ 2 h 278"/>
                    <a:gd name="T6" fmla="*/ 1 w 229"/>
                    <a:gd name="T7" fmla="*/ 3 h 278"/>
                    <a:gd name="T8" fmla="*/ 1 w 229"/>
                    <a:gd name="T9" fmla="*/ 1 h 278"/>
                    <a:gd name="T10" fmla="*/ 2 w 229"/>
                    <a:gd name="T11" fmla="*/ 0 h 278"/>
                    <a:gd name="T12" fmla="*/ 3 w 229"/>
                    <a:gd name="T13" fmla="*/ 0 h 278"/>
                    <a:gd name="T14" fmla="*/ 3 w 229"/>
                    <a:gd name="T15" fmla="*/ 1 h 278"/>
                    <a:gd name="T16" fmla="*/ 5 w 229"/>
                    <a:gd name="T17" fmla="*/ 1 h 278"/>
                    <a:gd name="T18" fmla="*/ 5 w 229"/>
                    <a:gd name="T19" fmla="*/ 6 h 278"/>
                    <a:gd name="T20" fmla="*/ 1 w 229"/>
                    <a:gd name="T21" fmla="*/ 6 h 278"/>
                    <a:gd name="T22" fmla="*/ 1 w 229"/>
                    <a:gd name="T23" fmla="*/ 5 h 278"/>
                    <a:gd name="T24" fmla="*/ 0 w 229"/>
                    <a:gd name="T25" fmla="*/ 4 h 278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229"/>
                    <a:gd name="T40" fmla="*/ 0 h 278"/>
                    <a:gd name="T41" fmla="*/ 229 w 229"/>
                    <a:gd name="T42" fmla="*/ 278 h 278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229" h="278">
                      <a:moveTo>
                        <a:pt x="0" y="184"/>
                      </a:moveTo>
                      <a:lnTo>
                        <a:pt x="4" y="142"/>
                      </a:lnTo>
                      <a:lnTo>
                        <a:pt x="10" y="97"/>
                      </a:lnTo>
                      <a:lnTo>
                        <a:pt x="33" y="104"/>
                      </a:lnTo>
                      <a:lnTo>
                        <a:pt x="21" y="24"/>
                      </a:lnTo>
                      <a:lnTo>
                        <a:pt x="89" y="0"/>
                      </a:lnTo>
                      <a:lnTo>
                        <a:pt x="127" y="16"/>
                      </a:lnTo>
                      <a:lnTo>
                        <a:pt x="150" y="42"/>
                      </a:lnTo>
                      <a:lnTo>
                        <a:pt x="229" y="51"/>
                      </a:lnTo>
                      <a:lnTo>
                        <a:pt x="209" y="249"/>
                      </a:lnTo>
                      <a:lnTo>
                        <a:pt x="35" y="278"/>
                      </a:lnTo>
                      <a:lnTo>
                        <a:pt x="38" y="216"/>
                      </a:lnTo>
                      <a:lnTo>
                        <a:pt x="0" y="184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56" name="Freeform 452"/>
                <p:cNvSpPr>
                  <a:spLocks/>
                </p:cNvSpPr>
                <p:nvPr/>
              </p:nvSpPr>
              <p:spPr bwMode="auto">
                <a:xfrm>
                  <a:off x="2125" y="2649"/>
                  <a:ext cx="47" cy="59"/>
                </a:xfrm>
                <a:custGeom>
                  <a:avLst/>
                  <a:gdLst>
                    <a:gd name="T0" fmla="*/ 0 w 166"/>
                    <a:gd name="T1" fmla="*/ 2 h 207"/>
                    <a:gd name="T2" fmla="*/ 0 w 166"/>
                    <a:gd name="T3" fmla="*/ 1 h 207"/>
                    <a:gd name="T4" fmla="*/ 1 w 166"/>
                    <a:gd name="T5" fmla="*/ 1 h 207"/>
                    <a:gd name="T6" fmla="*/ 1 w 166"/>
                    <a:gd name="T7" fmla="*/ 1 h 207"/>
                    <a:gd name="T8" fmla="*/ 3 w 166"/>
                    <a:gd name="T9" fmla="*/ 0 h 207"/>
                    <a:gd name="T10" fmla="*/ 4 w 166"/>
                    <a:gd name="T11" fmla="*/ 1 h 207"/>
                    <a:gd name="T12" fmla="*/ 2 w 166"/>
                    <a:gd name="T13" fmla="*/ 2 h 207"/>
                    <a:gd name="T14" fmla="*/ 3 w 166"/>
                    <a:gd name="T15" fmla="*/ 3 h 207"/>
                    <a:gd name="T16" fmla="*/ 2 w 166"/>
                    <a:gd name="T17" fmla="*/ 4 h 207"/>
                    <a:gd name="T18" fmla="*/ 1 w 166"/>
                    <a:gd name="T19" fmla="*/ 5 h 207"/>
                    <a:gd name="T20" fmla="*/ 0 w 166"/>
                    <a:gd name="T21" fmla="*/ 5 h 207"/>
                    <a:gd name="T22" fmla="*/ 1 w 166"/>
                    <a:gd name="T23" fmla="*/ 2 h 207"/>
                    <a:gd name="T24" fmla="*/ 0 w 166"/>
                    <a:gd name="T25" fmla="*/ 2 h 207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66"/>
                    <a:gd name="T40" fmla="*/ 0 h 207"/>
                    <a:gd name="T41" fmla="*/ 166 w 166"/>
                    <a:gd name="T42" fmla="*/ 207 h 207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66" h="207">
                      <a:moveTo>
                        <a:pt x="0" y="100"/>
                      </a:moveTo>
                      <a:lnTo>
                        <a:pt x="7" y="55"/>
                      </a:lnTo>
                      <a:lnTo>
                        <a:pt x="26" y="34"/>
                      </a:lnTo>
                      <a:lnTo>
                        <a:pt x="64" y="53"/>
                      </a:lnTo>
                      <a:lnTo>
                        <a:pt x="148" y="0"/>
                      </a:lnTo>
                      <a:lnTo>
                        <a:pt x="166" y="58"/>
                      </a:lnTo>
                      <a:lnTo>
                        <a:pt x="80" y="90"/>
                      </a:lnTo>
                      <a:lnTo>
                        <a:pt x="125" y="136"/>
                      </a:lnTo>
                      <a:lnTo>
                        <a:pt x="102" y="165"/>
                      </a:lnTo>
                      <a:lnTo>
                        <a:pt x="49" y="207"/>
                      </a:lnTo>
                      <a:lnTo>
                        <a:pt x="7" y="193"/>
                      </a:lnTo>
                      <a:lnTo>
                        <a:pt x="25" y="93"/>
                      </a:lnTo>
                      <a:lnTo>
                        <a:pt x="0" y="10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57" name="Freeform 453"/>
                <p:cNvSpPr>
                  <a:spLocks/>
                </p:cNvSpPr>
                <p:nvPr/>
              </p:nvSpPr>
              <p:spPr bwMode="auto">
                <a:xfrm>
                  <a:off x="2117" y="3026"/>
                  <a:ext cx="86" cy="116"/>
                </a:xfrm>
                <a:custGeom>
                  <a:avLst/>
                  <a:gdLst>
                    <a:gd name="T0" fmla="*/ 0 w 303"/>
                    <a:gd name="T1" fmla="*/ 1 h 407"/>
                    <a:gd name="T2" fmla="*/ 1 w 303"/>
                    <a:gd name="T3" fmla="*/ 3 h 407"/>
                    <a:gd name="T4" fmla="*/ 0 w 303"/>
                    <a:gd name="T5" fmla="*/ 4 h 407"/>
                    <a:gd name="T6" fmla="*/ 1 w 303"/>
                    <a:gd name="T7" fmla="*/ 5 h 407"/>
                    <a:gd name="T8" fmla="*/ 0 w 303"/>
                    <a:gd name="T9" fmla="*/ 6 h 407"/>
                    <a:gd name="T10" fmla="*/ 5 w 303"/>
                    <a:gd name="T11" fmla="*/ 9 h 407"/>
                    <a:gd name="T12" fmla="*/ 7 w 303"/>
                    <a:gd name="T13" fmla="*/ 7 h 407"/>
                    <a:gd name="T14" fmla="*/ 6 w 303"/>
                    <a:gd name="T15" fmla="*/ 5 h 407"/>
                    <a:gd name="T16" fmla="*/ 6 w 303"/>
                    <a:gd name="T17" fmla="*/ 2 h 407"/>
                    <a:gd name="T18" fmla="*/ 7 w 303"/>
                    <a:gd name="T19" fmla="*/ 1 h 407"/>
                    <a:gd name="T20" fmla="*/ 4 w 303"/>
                    <a:gd name="T21" fmla="*/ 1 h 407"/>
                    <a:gd name="T22" fmla="*/ 2 w 303"/>
                    <a:gd name="T23" fmla="*/ 0 h 407"/>
                    <a:gd name="T24" fmla="*/ 0 w 303"/>
                    <a:gd name="T25" fmla="*/ 1 h 407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303"/>
                    <a:gd name="T40" fmla="*/ 0 h 407"/>
                    <a:gd name="T41" fmla="*/ 303 w 303"/>
                    <a:gd name="T42" fmla="*/ 407 h 407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303" h="407">
                      <a:moveTo>
                        <a:pt x="0" y="25"/>
                      </a:moveTo>
                      <a:lnTo>
                        <a:pt x="39" y="112"/>
                      </a:lnTo>
                      <a:lnTo>
                        <a:pt x="0" y="190"/>
                      </a:lnTo>
                      <a:lnTo>
                        <a:pt x="31" y="213"/>
                      </a:lnTo>
                      <a:lnTo>
                        <a:pt x="14" y="242"/>
                      </a:lnTo>
                      <a:lnTo>
                        <a:pt x="206" y="407"/>
                      </a:lnTo>
                      <a:lnTo>
                        <a:pt x="291" y="276"/>
                      </a:lnTo>
                      <a:lnTo>
                        <a:pt x="271" y="239"/>
                      </a:lnTo>
                      <a:lnTo>
                        <a:pt x="271" y="77"/>
                      </a:lnTo>
                      <a:lnTo>
                        <a:pt x="303" y="28"/>
                      </a:lnTo>
                      <a:lnTo>
                        <a:pt x="192" y="48"/>
                      </a:lnTo>
                      <a:lnTo>
                        <a:pt x="72" y="0"/>
                      </a:lnTo>
                      <a:lnTo>
                        <a:pt x="0" y="2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58" name="Freeform 454"/>
                <p:cNvSpPr>
                  <a:spLocks/>
                </p:cNvSpPr>
                <p:nvPr/>
              </p:nvSpPr>
              <p:spPr bwMode="auto">
                <a:xfrm>
                  <a:off x="2253" y="2696"/>
                  <a:ext cx="20" cy="19"/>
                </a:xfrm>
                <a:custGeom>
                  <a:avLst/>
                  <a:gdLst>
                    <a:gd name="T0" fmla="*/ 0 w 70"/>
                    <a:gd name="T1" fmla="*/ 1 h 67"/>
                    <a:gd name="T2" fmla="*/ 1 w 70"/>
                    <a:gd name="T3" fmla="*/ 0 h 67"/>
                    <a:gd name="T4" fmla="*/ 2 w 70"/>
                    <a:gd name="T5" fmla="*/ 1 h 67"/>
                    <a:gd name="T6" fmla="*/ 0 w 70"/>
                    <a:gd name="T7" fmla="*/ 1 h 6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0"/>
                    <a:gd name="T13" fmla="*/ 0 h 67"/>
                    <a:gd name="T14" fmla="*/ 70 w 70"/>
                    <a:gd name="T15" fmla="*/ 67 h 6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0" h="67">
                      <a:moveTo>
                        <a:pt x="0" y="42"/>
                      </a:moveTo>
                      <a:lnTo>
                        <a:pt x="59" y="0"/>
                      </a:lnTo>
                      <a:lnTo>
                        <a:pt x="70" y="67"/>
                      </a:lnTo>
                      <a:lnTo>
                        <a:pt x="0" y="42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59" name="Freeform 455"/>
                <p:cNvSpPr>
                  <a:spLocks/>
                </p:cNvSpPr>
                <p:nvPr/>
              </p:nvSpPr>
              <p:spPr bwMode="auto">
                <a:xfrm>
                  <a:off x="2128" y="2630"/>
                  <a:ext cx="17" cy="22"/>
                </a:xfrm>
                <a:custGeom>
                  <a:avLst/>
                  <a:gdLst>
                    <a:gd name="T0" fmla="*/ 0 w 61"/>
                    <a:gd name="T1" fmla="*/ 2 h 76"/>
                    <a:gd name="T2" fmla="*/ 1 w 61"/>
                    <a:gd name="T3" fmla="*/ 2 h 76"/>
                    <a:gd name="T4" fmla="*/ 1 w 61"/>
                    <a:gd name="T5" fmla="*/ 1 h 76"/>
                    <a:gd name="T6" fmla="*/ 1 w 61"/>
                    <a:gd name="T7" fmla="*/ 0 h 76"/>
                    <a:gd name="T8" fmla="*/ 0 w 61"/>
                    <a:gd name="T9" fmla="*/ 2 h 7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61"/>
                    <a:gd name="T16" fmla="*/ 0 h 76"/>
                    <a:gd name="T17" fmla="*/ 61 w 61"/>
                    <a:gd name="T18" fmla="*/ 76 h 7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61" h="76">
                      <a:moveTo>
                        <a:pt x="0" y="76"/>
                      </a:moveTo>
                      <a:lnTo>
                        <a:pt x="23" y="73"/>
                      </a:lnTo>
                      <a:lnTo>
                        <a:pt x="61" y="21"/>
                      </a:lnTo>
                      <a:lnTo>
                        <a:pt x="40" y="0"/>
                      </a:lnTo>
                      <a:lnTo>
                        <a:pt x="0" y="76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60" name="Freeform 456"/>
                <p:cNvSpPr>
                  <a:spLocks/>
                </p:cNvSpPr>
                <p:nvPr/>
              </p:nvSpPr>
              <p:spPr bwMode="auto">
                <a:xfrm>
                  <a:off x="1622" y="2978"/>
                  <a:ext cx="43" cy="50"/>
                </a:xfrm>
                <a:custGeom>
                  <a:avLst/>
                  <a:gdLst>
                    <a:gd name="T0" fmla="*/ 0 w 148"/>
                    <a:gd name="T1" fmla="*/ 1 h 177"/>
                    <a:gd name="T2" fmla="*/ 1 w 148"/>
                    <a:gd name="T3" fmla="*/ 0 h 177"/>
                    <a:gd name="T4" fmla="*/ 2 w 148"/>
                    <a:gd name="T5" fmla="*/ 0 h 177"/>
                    <a:gd name="T6" fmla="*/ 2 w 148"/>
                    <a:gd name="T7" fmla="*/ 1 h 177"/>
                    <a:gd name="T8" fmla="*/ 3 w 148"/>
                    <a:gd name="T9" fmla="*/ 1 h 177"/>
                    <a:gd name="T10" fmla="*/ 3 w 148"/>
                    <a:gd name="T11" fmla="*/ 2 h 177"/>
                    <a:gd name="T12" fmla="*/ 3 w 148"/>
                    <a:gd name="T13" fmla="*/ 3 h 177"/>
                    <a:gd name="T14" fmla="*/ 3 w 148"/>
                    <a:gd name="T15" fmla="*/ 4 h 177"/>
                    <a:gd name="T16" fmla="*/ 0 w 148"/>
                    <a:gd name="T17" fmla="*/ 1 h 17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48"/>
                    <a:gd name="T28" fmla="*/ 0 h 177"/>
                    <a:gd name="T29" fmla="*/ 148 w 148"/>
                    <a:gd name="T30" fmla="*/ 177 h 177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48" h="177">
                      <a:moveTo>
                        <a:pt x="0" y="67"/>
                      </a:moveTo>
                      <a:lnTo>
                        <a:pt x="49" y="0"/>
                      </a:lnTo>
                      <a:lnTo>
                        <a:pt x="70" y="3"/>
                      </a:lnTo>
                      <a:lnTo>
                        <a:pt x="73" y="48"/>
                      </a:lnTo>
                      <a:lnTo>
                        <a:pt x="114" y="41"/>
                      </a:lnTo>
                      <a:lnTo>
                        <a:pt x="110" y="83"/>
                      </a:lnTo>
                      <a:lnTo>
                        <a:pt x="148" y="115"/>
                      </a:lnTo>
                      <a:lnTo>
                        <a:pt x="145" y="177"/>
                      </a:lnTo>
                      <a:lnTo>
                        <a:pt x="0" y="67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61" name="Freeform 457"/>
                <p:cNvSpPr>
                  <a:spLocks/>
                </p:cNvSpPr>
                <p:nvPr/>
              </p:nvSpPr>
              <p:spPr bwMode="auto">
                <a:xfrm>
                  <a:off x="1848" y="2652"/>
                  <a:ext cx="170" cy="185"/>
                </a:xfrm>
                <a:custGeom>
                  <a:avLst/>
                  <a:gdLst>
                    <a:gd name="T0" fmla="*/ 0 w 597"/>
                    <a:gd name="T1" fmla="*/ 8 h 646"/>
                    <a:gd name="T2" fmla="*/ 0 w 597"/>
                    <a:gd name="T3" fmla="*/ 3 h 646"/>
                    <a:gd name="T4" fmla="*/ 2 w 597"/>
                    <a:gd name="T5" fmla="*/ 0 h 646"/>
                    <a:gd name="T6" fmla="*/ 5 w 597"/>
                    <a:gd name="T7" fmla="*/ 1 h 646"/>
                    <a:gd name="T8" fmla="*/ 6 w 597"/>
                    <a:gd name="T9" fmla="*/ 2 h 646"/>
                    <a:gd name="T10" fmla="*/ 8 w 597"/>
                    <a:gd name="T11" fmla="*/ 3 h 646"/>
                    <a:gd name="T12" fmla="*/ 9 w 597"/>
                    <a:gd name="T13" fmla="*/ 3 h 646"/>
                    <a:gd name="T14" fmla="*/ 9 w 597"/>
                    <a:gd name="T15" fmla="*/ 1 h 646"/>
                    <a:gd name="T16" fmla="*/ 10 w 597"/>
                    <a:gd name="T17" fmla="*/ 0 h 646"/>
                    <a:gd name="T18" fmla="*/ 14 w 597"/>
                    <a:gd name="T19" fmla="*/ 2 h 646"/>
                    <a:gd name="T20" fmla="*/ 13 w 597"/>
                    <a:gd name="T21" fmla="*/ 3 h 646"/>
                    <a:gd name="T22" fmla="*/ 14 w 597"/>
                    <a:gd name="T23" fmla="*/ 12 h 646"/>
                    <a:gd name="T24" fmla="*/ 14 w 597"/>
                    <a:gd name="T25" fmla="*/ 15 h 646"/>
                    <a:gd name="T26" fmla="*/ 13 w 597"/>
                    <a:gd name="T27" fmla="*/ 15 h 646"/>
                    <a:gd name="T28" fmla="*/ 13 w 597"/>
                    <a:gd name="T29" fmla="*/ 15 h 646"/>
                    <a:gd name="T30" fmla="*/ 6 w 597"/>
                    <a:gd name="T31" fmla="*/ 11 h 646"/>
                    <a:gd name="T32" fmla="*/ 5 w 597"/>
                    <a:gd name="T33" fmla="*/ 11 h 646"/>
                    <a:gd name="T34" fmla="*/ 2 w 597"/>
                    <a:gd name="T35" fmla="*/ 11 h 646"/>
                    <a:gd name="T36" fmla="*/ 0 w 597"/>
                    <a:gd name="T37" fmla="*/ 8 h 64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597"/>
                    <a:gd name="T58" fmla="*/ 0 h 646"/>
                    <a:gd name="T59" fmla="*/ 597 w 597"/>
                    <a:gd name="T60" fmla="*/ 646 h 64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597" h="646">
                      <a:moveTo>
                        <a:pt x="0" y="336"/>
                      </a:moveTo>
                      <a:lnTo>
                        <a:pt x="1" y="139"/>
                      </a:lnTo>
                      <a:lnTo>
                        <a:pt x="74" y="0"/>
                      </a:lnTo>
                      <a:lnTo>
                        <a:pt x="219" y="42"/>
                      </a:lnTo>
                      <a:lnTo>
                        <a:pt x="246" y="89"/>
                      </a:lnTo>
                      <a:lnTo>
                        <a:pt x="363" y="139"/>
                      </a:lnTo>
                      <a:lnTo>
                        <a:pt x="398" y="123"/>
                      </a:lnTo>
                      <a:lnTo>
                        <a:pt x="402" y="52"/>
                      </a:lnTo>
                      <a:lnTo>
                        <a:pt x="440" y="19"/>
                      </a:lnTo>
                      <a:lnTo>
                        <a:pt x="597" y="75"/>
                      </a:lnTo>
                      <a:lnTo>
                        <a:pt x="580" y="150"/>
                      </a:lnTo>
                      <a:lnTo>
                        <a:pt x="597" y="529"/>
                      </a:lnTo>
                      <a:lnTo>
                        <a:pt x="597" y="618"/>
                      </a:lnTo>
                      <a:lnTo>
                        <a:pt x="564" y="619"/>
                      </a:lnTo>
                      <a:lnTo>
                        <a:pt x="564" y="646"/>
                      </a:lnTo>
                      <a:lnTo>
                        <a:pt x="258" y="462"/>
                      </a:lnTo>
                      <a:lnTo>
                        <a:pt x="219" y="483"/>
                      </a:lnTo>
                      <a:lnTo>
                        <a:pt x="89" y="460"/>
                      </a:lnTo>
                      <a:lnTo>
                        <a:pt x="0" y="336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62" name="Freeform 458"/>
                <p:cNvSpPr>
                  <a:spLocks/>
                </p:cNvSpPr>
                <p:nvPr/>
              </p:nvSpPr>
              <p:spPr bwMode="auto">
                <a:xfrm>
                  <a:off x="2215" y="3237"/>
                  <a:ext cx="77" cy="175"/>
                </a:xfrm>
                <a:custGeom>
                  <a:avLst/>
                  <a:gdLst>
                    <a:gd name="T0" fmla="*/ 0 w 270"/>
                    <a:gd name="T1" fmla="*/ 10 h 616"/>
                    <a:gd name="T2" fmla="*/ 1 w 270"/>
                    <a:gd name="T3" fmla="*/ 13 h 616"/>
                    <a:gd name="T4" fmla="*/ 2 w 270"/>
                    <a:gd name="T5" fmla="*/ 14 h 616"/>
                    <a:gd name="T6" fmla="*/ 4 w 270"/>
                    <a:gd name="T7" fmla="*/ 13 h 616"/>
                    <a:gd name="T8" fmla="*/ 6 w 270"/>
                    <a:gd name="T9" fmla="*/ 3 h 616"/>
                    <a:gd name="T10" fmla="*/ 6 w 270"/>
                    <a:gd name="T11" fmla="*/ 4 h 616"/>
                    <a:gd name="T12" fmla="*/ 5 w 270"/>
                    <a:gd name="T13" fmla="*/ 0 h 616"/>
                    <a:gd name="T14" fmla="*/ 4 w 270"/>
                    <a:gd name="T15" fmla="*/ 1 h 616"/>
                    <a:gd name="T16" fmla="*/ 4 w 270"/>
                    <a:gd name="T17" fmla="*/ 3 h 616"/>
                    <a:gd name="T18" fmla="*/ 3 w 270"/>
                    <a:gd name="T19" fmla="*/ 4 h 616"/>
                    <a:gd name="T20" fmla="*/ 1 w 270"/>
                    <a:gd name="T21" fmla="*/ 4 h 616"/>
                    <a:gd name="T22" fmla="*/ 1 w 270"/>
                    <a:gd name="T23" fmla="*/ 5 h 616"/>
                    <a:gd name="T24" fmla="*/ 1 w 270"/>
                    <a:gd name="T25" fmla="*/ 8 h 616"/>
                    <a:gd name="T26" fmla="*/ 0 w 270"/>
                    <a:gd name="T27" fmla="*/ 10 h 61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270"/>
                    <a:gd name="T43" fmla="*/ 0 h 616"/>
                    <a:gd name="T44" fmla="*/ 270 w 270"/>
                    <a:gd name="T45" fmla="*/ 616 h 61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270" h="616">
                      <a:moveTo>
                        <a:pt x="0" y="441"/>
                      </a:moveTo>
                      <a:lnTo>
                        <a:pt x="26" y="567"/>
                      </a:lnTo>
                      <a:lnTo>
                        <a:pt x="76" y="616"/>
                      </a:lnTo>
                      <a:lnTo>
                        <a:pt x="161" y="567"/>
                      </a:lnTo>
                      <a:lnTo>
                        <a:pt x="254" y="144"/>
                      </a:lnTo>
                      <a:lnTo>
                        <a:pt x="270" y="161"/>
                      </a:lnTo>
                      <a:lnTo>
                        <a:pt x="232" y="0"/>
                      </a:lnTo>
                      <a:lnTo>
                        <a:pt x="182" y="68"/>
                      </a:lnTo>
                      <a:lnTo>
                        <a:pt x="182" y="115"/>
                      </a:lnTo>
                      <a:lnTo>
                        <a:pt x="122" y="165"/>
                      </a:lnTo>
                      <a:lnTo>
                        <a:pt x="47" y="186"/>
                      </a:lnTo>
                      <a:lnTo>
                        <a:pt x="29" y="240"/>
                      </a:lnTo>
                      <a:lnTo>
                        <a:pt x="47" y="348"/>
                      </a:lnTo>
                      <a:lnTo>
                        <a:pt x="0" y="441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63" name="Freeform 459"/>
                <p:cNvSpPr>
                  <a:spLocks/>
                </p:cNvSpPr>
                <p:nvPr/>
              </p:nvSpPr>
              <p:spPr bwMode="auto">
                <a:xfrm>
                  <a:off x="2103" y="3202"/>
                  <a:ext cx="36" cy="99"/>
                </a:xfrm>
                <a:custGeom>
                  <a:avLst/>
                  <a:gdLst>
                    <a:gd name="T0" fmla="*/ 0 w 124"/>
                    <a:gd name="T1" fmla="*/ 4 h 346"/>
                    <a:gd name="T2" fmla="*/ 0 w 124"/>
                    <a:gd name="T3" fmla="*/ 5 h 346"/>
                    <a:gd name="T4" fmla="*/ 2 w 124"/>
                    <a:gd name="T5" fmla="*/ 5 h 346"/>
                    <a:gd name="T6" fmla="*/ 1 w 124"/>
                    <a:gd name="T7" fmla="*/ 7 h 346"/>
                    <a:gd name="T8" fmla="*/ 2 w 124"/>
                    <a:gd name="T9" fmla="*/ 8 h 346"/>
                    <a:gd name="T10" fmla="*/ 3 w 124"/>
                    <a:gd name="T11" fmla="*/ 6 h 346"/>
                    <a:gd name="T12" fmla="*/ 2 w 124"/>
                    <a:gd name="T13" fmla="*/ 4 h 346"/>
                    <a:gd name="T14" fmla="*/ 2 w 124"/>
                    <a:gd name="T15" fmla="*/ 5 h 346"/>
                    <a:gd name="T16" fmla="*/ 2 w 124"/>
                    <a:gd name="T17" fmla="*/ 5 h 346"/>
                    <a:gd name="T18" fmla="*/ 1 w 124"/>
                    <a:gd name="T19" fmla="*/ 3 h 346"/>
                    <a:gd name="T20" fmla="*/ 1 w 124"/>
                    <a:gd name="T21" fmla="*/ 0 h 346"/>
                    <a:gd name="T22" fmla="*/ 0 w 124"/>
                    <a:gd name="T23" fmla="*/ 0 h 346"/>
                    <a:gd name="T24" fmla="*/ 1 w 124"/>
                    <a:gd name="T25" fmla="*/ 1 h 346"/>
                    <a:gd name="T26" fmla="*/ 0 w 124"/>
                    <a:gd name="T27" fmla="*/ 4 h 34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124"/>
                    <a:gd name="T43" fmla="*/ 0 h 346"/>
                    <a:gd name="T44" fmla="*/ 124 w 124"/>
                    <a:gd name="T45" fmla="*/ 346 h 34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124" h="346">
                      <a:moveTo>
                        <a:pt x="0" y="189"/>
                      </a:moveTo>
                      <a:lnTo>
                        <a:pt x="16" y="209"/>
                      </a:lnTo>
                      <a:lnTo>
                        <a:pt x="64" y="228"/>
                      </a:lnTo>
                      <a:lnTo>
                        <a:pt x="61" y="292"/>
                      </a:lnTo>
                      <a:lnTo>
                        <a:pt x="100" y="346"/>
                      </a:lnTo>
                      <a:lnTo>
                        <a:pt x="124" y="248"/>
                      </a:lnTo>
                      <a:lnTo>
                        <a:pt x="84" y="182"/>
                      </a:lnTo>
                      <a:lnTo>
                        <a:pt x="95" y="219"/>
                      </a:lnTo>
                      <a:lnTo>
                        <a:pt x="72" y="217"/>
                      </a:lnTo>
                      <a:lnTo>
                        <a:pt x="47" y="128"/>
                      </a:lnTo>
                      <a:lnTo>
                        <a:pt x="46" y="9"/>
                      </a:lnTo>
                      <a:lnTo>
                        <a:pt x="10" y="0"/>
                      </a:lnTo>
                      <a:lnTo>
                        <a:pt x="38" y="58"/>
                      </a:lnTo>
                      <a:lnTo>
                        <a:pt x="0" y="189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64" name="Freeform 460"/>
                <p:cNvSpPr>
                  <a:spLocks/>
                </p:cNvSpPr>
                <p:nvPr/>
              </p:nvSpPr>
              <p:spPr bwMode="auto">
                <a:xfrm>
                  <a:off x="1615" y="2764"/>
                  <a:ext cx="177" cy="191"/>
                </a:xfrm>
                <a:custGeom>
                  <a:avLst/>
                  <a:gdLst>
                    <a:gd name="T0" fmla="*/ 0 w 618"/>
                    <a:gd name="T1" fmla="*/ 11 h 673"/>
                    <a:gd name="T2" fmla="*/ 1 w 618"/>
                    <a:gd name="T3" fmla="*/ 10 h 673"/>
                    <a:gd name="T4" fmla="*/ 1 w 618"/>
                    <a:gd name="T5" fmla="*/ 10 h 673"/>
                    <a:gd name="T6" fmla="*/ 6 w 618"/>
                    <a:gd name="T7" fmla="*/ 10 h 673"/>
                    <a:gd name="T8" fmla="*/ 5 w 618"/>
                    <a:gd name="T9" fmla="*/ 0 h 673"/>
                    <a:gd name="T10" fmla="*/ 7 w 618"/>
                    <a:gd name="T11" fmla="*/ 0 h 673"/>
                    <a:gd name="T12" fmla="*/ 14 w 618"/>
                    <a:gd name="T13" fmla="*/ 5 h 673"/>
                    <a:gd name="T14" fmla="*/ 14 w 618"/>
                    <a:gd name="T15" fmla="*/ 6 h 673"/>
                    <a:gd name="T16" fmla="*/ 15 w 618"/>
                    <a:gd name="T17" fmla="*/ 6 h 673"/>
                    <a:gd name="T18" fmla="*/ 15 w 618"/>
                    <a:gd name="T19" fmla="*/ 9 h 673"/>
                    <a:gd name="T20" fmla="*/ 14 w 618"/>
                    <a:gd name="T21" fmla="*/ 10 h 673"/>
                    <a:gd name="T22" fmla="*/ 11 w 618"/>
                    <a:gd name="T23" fmla="*/ 11 h 673"/>
                    <a:gd name="T24" fmla="*/ 7 w 618"/>
                    <a:gd name="T25" fmla="*/ 12 h 673"/>
                    <a:gd name="T26" fmla="*/ 6 w 618"/>
                    <a:gd name="T27" fmla="*/ 15 h 673"/>
                    <a:gd name="T28" fmla="*/ 5 w 618"/>
                    <a:gd name="T29" fmla="*/ 15 h 673"/>
                    <a:gd name="T30" fmla="*/ 4 w 618"/>
                    <a:gd name="T31" fmla="*/ 15 h 673"/>
                    <a:gd name="T32" fmla="*/ 3 w 618"/>
                    <a:gd name="T33" fmla="*/ 13 h 673"/>
                    <a:gd name="T34" fmla="*/ 1 w 618"/>
                    <a:gd name="T35" fmla="*/ 14 h 673"/>
                    <a:gd name="T36" fmla="*/ 1 w 618"/>
                    <a:gd name="T37" fmla="*/ 13 h 673"/>
                    <a:gd name="T38" fmla="*/ 0 w 618"/>
                    <a:gd name="T39" fmla="*/ 11 h 673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w 618"/>
                    <a:gd name="T61" fmla="*/ 0 h 673"/>
                    <a:gd name="T62" fmla="*/ 618 w 618"/>
                    <a:gd name="T63" fmla="*/ 673 h 673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T60" t="T61" r="T62" b="T63"/>
                  <a:pathLst>
                    <a:path w="618" h="673">
                      <a:moveTo>
                        <a:pt x="0" y="468"/>
                      </a:moveTo>
                      <a:lnTo>
                        <a:pt x="26" y="418"/>
                      </a:lnTo>
                      <a:lnTo>
                        <a:pt x="56" y="450"/>
                      </a:lnTo>
                      <a:lnTo>
                        <a:pt x="248" y="435"/>
                      </a:lnTo>
                      <a:lnTo>
                        <a:pt x="208" y="0"/>
                      </a:lnTo>
                      <a:lnTo>
                        <a:pt x="279" y="0"/>
                      </a:lnTo>
                      <a:lnTo>
                        <a:pt x="583" y="236"/>
                      </a:lnTo>
                      <a:lnTo>
                        <a:pt x="585" y="275"/>
                      </a:lnTo>
                      <a:lnTo>
                        <a:pt x="617" y="271"/>
                      </a:lnTo>
                      <a:lnTo>
                        <a:pt x="618" y="409"/>
                      </a:lnTo>
                      <a:lnTo>
                        <a:pt x="591" y="439"/>
                      </a:lnTo>
                      <a:lnTo>
                        <a:pt x="467" y="458"/>
                      </a:lnTo>
                      <a:lnTo>
                        <a:pt x="310" y="537"/>
                      </a:lnTo>
                      <a:lnTo>
                        <a:pt x="261" y="665"/>
                      </a:lnTo>
                      <a:lnTo>
                        <a:pt x="223" y="649"/>
                      </a:lnTo>
                      <a:lnTo>
                        <a:pt x="155" y="673"/>
                      </a:lnTo>
                      <a:lnTo>
                        <a:pt x="117" y="566"/>
                      </a:lnTo>
                      <a:lnTo>
                        <a:pt x="53" y="592"/>
                      </a:lnTo>
                      <a:lnTo>
                        <a:pt x="26" y="569"/>
                      </a:lnTo>
                      <a:lnTo>
                        <a:pt x="0" y="46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65" name="Freeform 461"/>
                <p:cNvSpPr>
                  <a:spLocks/>
                </p:cNvSpPr>
                <p:nvPr/>
              </p:nvSpPr>
              <p:spPr bwMode="auto">
                <a:xfrm>
                  <a:off x="1562" y="2733"/>
                  <a:ext cx="133" cy="164"/>
                </a:xfrm>
                <a:custGeom>
                  <a:avLst/>
                  <a:gdLst>
                    <a:gd name="T0" fmla="*/ 0 w 467"/>
                    <a:gd name="T1" fmla="*/ 7 h 575"/>
                    <a:gd name="T2" fmla="*/ 1 w 467"/>
                    <a:gd name="T3" fmla="*/ 7 h 575"/>
                    <a:gd name="T4" fmla="*/ 1 w 467"/>
                    <a:gd name="T5" fmla="*/ 9 h 575"/>
                    <a:gd name="T6" fmla="*/ 0 w 467"/>
                    <a:gd name="T7" fmla="*/ 12 h 575"/>
                    <a:gd name="T8" fmla="*/ 2 w 467"/>
                    <a:gd name="T9" fmla="*/ 11 h 575"/>
                    <a:gd name="T10" fmla="*/ 4 w 467"/>
                    <a:gd name="T11" fmla="*/ 13 h 575"/>
                    <a:gd name="T12" fmla="*/ 5 w 467"/>
                    <a:gd name="T13" fmla="*/ 12 h 575"/>
                    <a:gd name="T14" fmla="*/ 6 w 467"/>
                    <a:gd name="T15" fmla="*/ 13 h 575"/>
                    <a:gd name="T16" fmla="*/ 10 w 467"/>
                    <a:gd name="T17" fmla="*/ 13 h 575"/>
                    <a:gd name="T18" fmla="*/ 9 w 467"/>
                    <a:gd name="T19" fmla="*/ 3 h 575"/>
                    <a:gd name="T20" fmla="*/ 11 w 467"/>
                    <a:gd name="T21" fmla="*/ 3 h 575"/>
                    <a:gd name="T22" fmla="*/ 7 w 467"/>
                    <a:gd name="T23" fmla="*/ 0 h 575"/>
                    <a:gd name="T24" fmla="*/ 7 w 467"/>
                    <a:gd name="T25" fmla="*/ 1 h 575"/>
                    <a:gd name="T26" fmla="*/ 5 w 467"/>
                    <a:gd name="T27" fmla="*/ 1 h 575"/>
                    <a:gd name="T28" fmla="*/ 5 w 467"/>
                    <a:gd name="T29" fmla="*/ 4 h 575"/>
                    <a:gd name="T30" fmla="*/ 3 w 467"/>
                    <a:gd name="T31" fmla="*/ 5 h 575"/>
                    <a:gd name="T32" fmla="*/ 4 w 467"/>
                    <a:gd name="T33" fmla="*/ 6 h 575"/>
                    <a:gd name="T34" fmla="*/ 0 w 467"/>
                    <a:gd name="T35" fmla="*/ 7 h 575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467"/>
                    <a:gd name="T55" fmla="*/ 0 h 575"/>
                    <a:gd name="T56" fmla="*/ 467 w 467"/>
                    <a:gd name="T57" fmla="*/ 575 h 575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467" h="575">
                      <a:moveTo>
                        <a:pt x="0" y="288"/>
                      </a:moveTo>
                      <a:lnTo>
                        <a:pt x="30" y="320"/>
                      </a:lnTo>
                      <a:lnTo>
                        <a:pt x="36" y="408"/>
                      </a:lnTo>
                      <a:lnTo>
                        <a:pt x="13" y="515"/>
                      </a:lnTo>
                      <a:lnTo>
                        <a:pt x="101" y="492"/>
                      </a:lnTo>
                      <a:lnTo>
                        <a:pt x="188" y="575"/>
                      </a:lnTo>
                      <a:lnTo>
                        <a:pt x="214" y="525"/>
                      </a:lnTo>
                      <a:lnTo>
                        <a:pt x="244" y="557"/>
                      </a:lnTo>
                      <a:lnTo>
                        <a:pt x="436" y="542"/>
                      </a:lnTo>
                      <a:lnTo>
                        <a:pt x="396" y="107"/>
                      </a:lnTo>
                      <a:lnTo>
                        <a:pt x="467" y="107"/>
                      </a:lnTo>
                      <a:lnTo>
                        <a:pt x="322" y="0"/>
                      </a:lnTo>
                      <a:lnTo>
                        <a:pt x="317" y="58"/>
                      </a:lnTo>
                      <a:lnTo>
                        <a:pt x="197" y="54"/>
                      </a:lnTo>
                      <a:lnTo>
                        <a:pt x="196" y="176"/>
                      </a:lnTo>
                      <a:lnTo>
                        <a:pt x="152" y="199"/>
                      </a:lnTo>
                      <a:lnTo>
                        <a:pt x="156" y="270"/>
                      </a:lnTo>
                      <a:lnTo>
                        <a:pt x="0" y="28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66" name="Freeform 462"/>
                <p:cNvSpPr>
                  <a:spLocks/>
                </p:cNvSpPr>
                <p:nvPr/>
              </p:nvSpPr>
              <p:spPr bwMode="auto">
                <a:xfrm>
                  <a:off x="1606" y="2617"/>
                  <a:ext cx="127" cy="111"/>
                </a:xfrm>
                <a:custGeom>
                  <a:avLst/>
                  <a:gdLst>
                    <a:gd name="T0" fmla="*/ 0 w 447"/>
                    <a:gd name="T1" fmla="*/ 9 h 392"/>
                    <a:gd name="T2" fmla="*/ 3 w 447"/>
                    <a:gd name="T3" fmla="*/ 7 h 392"/>
                    <a:gd name="T4" fmla="*/ 3 w 447"/>
                    <a:gd name="T5" fmla="*/ 3 h 392"/>
                    <a:gd name="T6" fmla="*/ 6 w 447"/>
                    <a:gd name="T7" fmla="*/ 2 h 392"/>
                    <a:gd name="T8" fmla="*/ 6 w 447"/>
                    <a:gd name="T9" fmla="*/ 0 h 392"/>
                    <a:gd name="T10" fmla="*/ 9 w 447"/>
                    <a:gd name="T11" fmla="*/ 1 h 392"/>
                    <a:gd name="T12" fmla="*/ 10 w 447"/>
                    <a:gd name="T13" fmla="*/ 4 h 392"/>
                    <a:gd name="T14" fmla="*/ 9 w 447"/>
                    <a:gd name="T15" fmla="*/ 4 h 392"/>
                    <a:gd name="T16" fmla="*/ 8 w 447"/>
                    <a:gd name="T17" fmla="*/ 4 h 392"/>
                    <a:gd name="T18" fmla="*/ 8 w 447"/>
                    <a:gd name="T19" fmla="*/ 5 h 392"/>
                    <a:gd name="T20" fmla="*/ 4 w 447"/>
                    <a:gd name="T21" fmla="*/ 7 h 392"/>
                    <a:gd name="T22" fmla="*/ 4 w 447"/>
                    <a:gd name="T23" fmla="*/ 9 h 392"/>
                    <a:gd name="T24" fmla="*/ 0 w 447"/>
                    <a:gd name="T25" fmla="*/ 9 h 392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447"/>
                    <a:gd name="T40" fmla="*/ 0 h 392"/>
                    <a:gd name="T41" fmla="*/ 447 w 447"/>
                    <a:gd name="T42" fmla="*/ 392 h 392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447" h="392">
                      <a:moveTo>
                        <a:pt x="0" y="387"/>
                      </a:moveTo>
                      <a:lnTo>
                        <a:pt x="109" y="311"/>
                      </a:lnTo>
                      <a:lnTo>
                        <a:pt x="149" y="157"/>
                      </a:lnTo>
                      <a:lnTo>
                        <a:pt x="242" y="77"/>
                      </a:lnTo>
                      <a:lnTo>
                        <a:pt x="273" y="0"/>
                      </a:lnTo>
                      <a:lnTo>
                        <a:pt x="409" y="26"/>
                      </a:lnTo>
                      <a:lnTo>
                        <a:pt x="447" y="172"/>
                      </a:lnTo>
                      <a:lnTo>
                        <a:pt x="387" y="175"/>
                      </a:lnTo>
                      <a:lnTo>
                        <a:pt x="352" y="192"/>
                      </a:lnTo>
                      <a:lnTo>
                        <a:pt x="359" y="230"/>
                      </a:lnTo>
                      <a:lnTo>
                        <a:pt x="184" y="317"/>
                      </a:lnTo>
                      <a:lnTo>
                        <a:pt x="163" y="392"/>
                      </a:lnTo>
                      <a:lnTo>
                        <a:pt x="0" y="387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67" name="Freeform 463"/>
                <p:cNvSpPr>
                  <a:spLocks/>
                </p:cNvSpPr>
                <p:nvPr/>
              </p:nvSpPr>
              <p:spPr bwMode="auto">
                <a:xfrm>
                  <a:off x="2074" y="3215"/>
                  <a:ext cx="114" cy="211"/>
                </a:xfrm>
                <a:custGeom>
                  <a:avLst/>
                  <a:gdLst>
                    <a:gd name="T0" fmla="*/ 0 w 398"/>
                    <a:gd name="T1" fmla="*/ 5 h 739"/>
                    <a:gd name="T2" fmla="*/ 0 w 398"/>
                    <a:gd name="T3" fmla="*/ 5 h 739"/>
                    <a:gd name="T4" fmla="*/ 2 w 398"/>
                    <a:gd name="T5" fmla="*/ 6 h 739"/>
                    <a:gd name="T6" fmla="*/ 3 w 398"/>
                    <a:gd name="T7" fmla="*/ 7 h 739"/>
                    <a:gd name="T8" fmla="*/ 3 w 398"/>
                    <a:gd name="T9" fmla="*/ 10 h 739"/>
                    <a:gd name="T10" fmla="*/ 1 w 398"/>
                    <a:gd name="T11" fmla="*/ 13 h 739"/>
                    <a:gd name="T12" fmla="*/ 2 w 398"/>
                    <a:gd name="T13" fmla="*/ 16 h 739"/>
                    <a:gd name="T14" fmla="*/ 2 w 398"/>
                    <a:gd name="T15" fmla="*/ 17 h 739"/>
                    <a:gd name="T16" fmla="*/ 3 w 398"/>
                    <a:gd name="T17" fmla="*/ 17 h 739"/>
                    <a:gd name="T18" fmla="*/ 3 w 398"/>
                    <a:gd name="T19" fmla="*/ 16 h 739"/>
                    <a:gd name="T20" fmla="*/ 5 w 398"/>
                    <a:gd name="T21" fmla="*/ 15 h 739"/>
                    <a:gd name="T22" fmla="*/ 4 w 398"/>
                    <a:gd name="T23" fmla="*/ 10 h 739"/>
                    <a:gd name="T24" fmla="*/ 9 w 398"/>
                    <a:gd name="T25" fmla="*/ 5 h 739"/>
                    <a:gd name="T26" fmla="*/ 9 w 398"/>
                    <a:gd name="T27" fmla="*/ 0 h 739"/>
                    <a:gd name="T28" fmla="*/ 8 w 398"/>
                    <a:gd name="T29" fmla="*/ 1 h 739"/>
                    <a:gd name="T30" fmla="*/ 4 w 398"/>
                    <a:gd name="T31" fmla="*/ 1 h 739"/>
                    <a:gd name="T32" fmla="*/ 4 w 398"/>
                    <a:gd name="T33" fmla="*/ 3 h 739"/>
                    <a:gd name="T34" fmla="*/ 5 w 398"/>
                    <a:gd name="T35" fmla="*/ 5 h 739"/>
                    <a:gd name="T36" fmla="*/ 5 w 398"/>
                    <a:gd name="T37" fmla="*/ 7 h 739"/>
                    <a:gd name="T38" fmla="*/ 4 w 398"/>
                    <a:gd name="T39" fmla="*/ 6 h 739"/>
                    <a:gd name="T40" fmla="*/ 4 w 398"/>
                    <a:gd name="T41" fmla="*/ 4 h 739"/>
                    <a:gd name="T42" fmla="*/ 3 w 398"/>
                    <a:gd name="T43" fmla="*/ 4 h 739"/>
                    <a:gd name="T44" fmla="*/ 0 w 398"/>
                    <a:gd name="T45" fmla="*/ 5 h 739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398"/>
                    <a:gd name="T70" fmla="*/ 0 h 739"/>
                    <a:gd name="T71" fmla="*/ 398 w 398"/>
                    <a:gd name="T72" fmla="*/ 739 h 739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398" h="739">
                      <a:moveTo>
                        <a:pt x="0" y="206"/>
                      </a:moveTo>
                      <a:lnTo>
                        <a:pt x="8" y="230"/>
                      </a:lnTo>
                      <a:lnTo>
                        <a:pt x="102" y="263"/>
                      </a:lnTo>
                      <a:lnTo>
                        <a:pt x="113" y="310"/>
                      </a:lnTo>
                      <a:lnTo>
                        <a:pt x="105" y="428"/>
                      </a:lnTo>
                      <a:lnTo>
                        <a:pt x="57" y="549"/>
                      </a:lnTo>
                      <a:lnTo>
                        <a:pt x="73" y="693"/>
                      </a:lnTo>
                      <a:lnTo>
                        <a:pt x="77" y="739"/>
                      </a:lnTo>
                      <a:lnTo>
                        <a:pt x="104" y="739"/>
                      </a:lnTo>
                      <a:lnTo>
                        <a:pt x="104" y="689"/>
                      </a:lnTo>
                      <a:lnTo>
                        <a:pt x="205" y="622"/>
                      </a:lnTo>
                      <a:lnTo>
                        <a:pt x="175" y="428"/>
                      </a:lnTo>
                      <a:lnTo>
                        <a:pt x="396" y="229"/>
                      </a:lnTo>
                      <a:lnTo>
                        <a:pt x="398" y="0"/>
                      </a:lnTo>
                      <a:lnTo>
                        <a:pt x="342" y="39"/>
                      </a:lnTo>
                      <a:lnTo>
                        <a:pt x="188" y="52"/>
                      </a:lnTo>
                      <a:lnTo>
                        <a:pt x="187" y="134"/>
                      </a:lnTo>
                      <a:lnTo>
                        <a:pt x="227" y="200"/>
                      </a:lnTo>
                      <a:lnTo>
                        <a:pt x="203" y="298"/>
                      </a:lnTo>
                      <a:lnTo>
                        <a:pt x="164" y="244"/>
                      </a:lnTo>
                      <a:lnTo>
                        <a:pt x="167" y="180"/>
                      </a:lnTo>
                      <a:lnTo>
                        <a:pt x="119" y="161"/>
                      </a:lnTo>
                      <a:lnTo>
                        <a:pt x="0" y="206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68" name="Freeform 464"/>
                <p:cNvSpPr>
                  <a:spLocks/>
                </p:cNvSpPr>
                <p:nvPr/>
              </p:nvSpPr>
              <p:spPr bwMode="auto">
                <a:xfrm>
                  <a:off x="1749" y="2784"/>
                  <a:ext cx="173" cy="152"/>
                </a:xfrm>
                <a:custGeom>
                  <a:avLst/>
                  <a:gdLst>
                    <a:gd name="T0" fmla="*/ 0 w 607"/>
                    <a:gd name="T1" fmla="*/ 9 h 535"/>
                    <a:gd name="T2" fmla="*/ 0 w 607"/>
                    <a:gd name="T3" fmla="*/ 10 h 535"/>
                    <a:gd name="T4" fmla="*/ 2 w 607"/>
                    <a:gd name="T5" fmla="*/ 12 h 535"/>
                    <a:gd name="T6" fmla="*/ 2 w 607"/>
                    <a:gd name="T7" fmla="*/ 12 h 535"/>
                    <a:gd name="T8" fmla="*/ 3 w 607"/>
                    <a:gd name="T9" fmla="*/ 12 h 535"/>
                    <a:gd name="T10" fmla="*/ 4 w 607"/>
                    <a:gd name="T11" fmla="*/ 10 h 535"/>
                    <a:gd name="T12" fmla="*/ 8 w 607"/>
                    <a:gd name="T13" fmla="*/ 11 h 535"/>
                    <a:gd name="T14" fmla="*/ 11 w 607"/>
                    <a:gd name="T15" fmla="*/ 10 h 535"/>
                    <a:gd name="T16" fmla="*/ 12 w 607"/>
                    <a:gd name="T17" fmla="*/ 10 h 535"/>
                    <a:gd name="T18" fmla="*/ 13 w 607"/>
                    <a:gd name="T19" fmla="*/ 7 h 535"/>
                    <a:gd name="T20" fmla="*/ 14 w 607"/>
                    <a:gd name="T21" fmla="*/ 3 h 535"/>
                    <a:gd name="T22" fmla="*/ 13 w 607"/>
                    <a:gd name="T23" fmla="*/ 2 h 535"/>
                    <a:gd name="T24" fmla="*/ 13 w 607"/>
                    <a:gd name="T25" fmla="*/ 1 h 535"/>
                    <a:gd name="T26" fmla="*/ 10 w 607"/>
                    <a:gd name="T27" fmla="*/ 0 h 535"/>
                    <a:gd name="T28" fmla="*/ 5 w 607"/>
                    <a:gd name="T29" fmla="*/ 4 h 535"/>
                    <a:gd name="T30" fmla="*/ 3 w 607"/>
                    <a:gd name="T31" fmla="*/ 5 h 535"/>
                    <a:gd name="T32" fmla="*/ 3 w 607"/>
                    <a:gd name="T33" fmla="*/ 8 h 535"/>
                    <a:gd name="T34" fmla="*/ 3 w 607"/>
                    <a:gd name="T35" fmla="*/ 9 h 535"/>
                    <a:gd name="T36" fmla="*/ 0 w 607"/>
                    <a:gd name="T37" fmla="*/ 9 h 535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607"/>
                    <a:gd name="T58" fmla="*/ 0 h 535"/>
                    <a:gd name="T59" fmla="*/ 607 w 607"/>
                    <a:gd name="T60" fmla="*/ 535 h 535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607" h="535">
                      <a:moveTo>
                        <a:pt x="0" y="389"/>
                      </a:moveTo>
                      <a:lnTo>
                        <a:pt x="8" y="431"/>
                      </a:lnTo>
                      <a:lnTo>
                        <a:pt x="79" y="524"/>
                      </a:lnTo>
                      <a:lnTo>
                        <a:pt x="100" y="505"/>
                      </a:lnTo>
                      <a:lnTo>
                        <a:pt x="129" y="535"/>
                      </a:lnTo>
                      <a:lnTo>
                        <a:pt x="178" y="442"/>
                      </a:lnTo>
                      <a:lnTo>
                        <a:pt x="349" y="489"/>
                      </a:lnTo>
                      <a:lnTo>
                        <a:pt x="498" y="440"/>
                      </a:lnTo>
                      <a:lnTo>
                        <a:pt x="504" y="418"/>
                      </a:lnTo>
                      <a:lnTo>
                        <a:pt x="579" y="300"/>
                      </a:lnTo>
                      <a:lnTo>
                        <a:pt x="607" y="142"/>
                      </a:lnTo>
                      <a:lnTo>
                        <a:pt x="568" y="92"/>
                      </a:lnTo>
                      <a:lnTo>
                        <a:pt x="568" y="23"/>
                      </a:lnTo>
                      <a:lnTo>
                        <a:pt x="438" y="0"/>
                      </a:lnTo>
                      <a:lnTo>
                        <a:pt x="209" y="185"/>
                      </a:lnTo>
                      <a:lnTo>
                        <a:pt x="150" y="202"/>
                      </a:lnTo>
                      <a:lnTo>
                        <a:pt x="151" y="340"/>
                      </a:lnTo>
                      <a:lnTo>
                        <a:pt x="124" y="370"/>
                      </a:lnTo>
                      <a:lnTo>
                        <a:pt x="0" y="389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69" name="Freeform 465"/>
                <p:cNvSpPr>
                  <a:spLocks/>
                </p:cNvSpPr>
                <p:nvPr/>
              </p:nvSpPr>
              <p:spPr bwMode="auto">
                <a:xfrm>
                  <a:off x="1777" y="2908"/>
                  <a:ext cx="127" cy="123"/>
                </a:xfrm>
                <a:custGeom>
                  <a:avLst/>
                  <a:gdLst>
                    <a:gd name="T0" fmla="*/ 0 w 445"/>
                    <a:gd name="T1" fmla="*/ 8 h 429"/>
                    <a:gd name="T2" fmla="*/ 1 w 445"/>
                    <a:gd name="T3" fmla="*/ 2 h 429"/>
                    <a:gd name="T4" fmla="*/ 2 w 445"/>
                    <a:gd name="T5" fmla="*/ 0 h 429"/>
                    <a:gd name="T6" fmla="*/ 6 w 445"/>
                    <a:gd name="T7" fmla="*/ 1 h 429"/>
                    <a:gd name="T8" fmla="*/ 9 w 445"/>
                    <a:gd name="T9" fmla="*/ 0 h 429"/>
                    <a:gd name="T10" fmla="*/ 10 w 445"/>
                    <a:gd name="T11" fmla="*/ 1 h 429"/>
                    <a:gd name="T12" fmla="*/ 10 w 445"/>
                    <a:gd name="T13" fmla="*/ 2 h 429"/>
                    <a:gd name="T14" fmla="*/ 9 w 445"/>
                    <a:gd name="T15" fmla="*/ 3 h 429"/>
                    <a:gd name="T16" fmla="*/ 7 w 445"/>
                    <a:gd name="T17" fmla="*/ 8 h 429"/>
                    <a:gd name="T18" fmla="*/ 6 w 445"/>
                    <a:gd name="T19" fmla="*/ 7 h 429"/>
                    <a:gd name="T20" fmla="*/ 5 w 445"/>
                    <a:gd name="T21" fmla="*/ 9 h 429"/>
                    <a:gd name="T22" fmla="*/ 3 w 445"/>
                    <a:gd name="T23" fmla="*/ 10 h 429"/>
                    <a:gd name="T24" fmla="*/ 2 w 445"/>
                    <a:gd name="T25" fmla="*/ 8 h 429"/>
                    <a:gd name="T26" fmla="*/ 0 w 445"/>
                    <a:gd name="T27" fmla="*/ 8 h 429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445"/>
                    <a:gd name="T43" fmla="*/ 0 h 429"/>
                    <a:gd name="T44" fmla="*/ 445 w 445"/>
                    <a:gd name="T45" fmla="*/ 429 h 429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445" h="429">
                      <a:moveTo>
                        <a:pt x="0" y="335"/>
                      </a:moveTo>
                      <a:lnTo>
                        <a:pt x="29" y="95"/>
                      </a:lnTo>
                      <a:lnTo>
                        <a:pt x="78" y="2"/>
                      </a:lnTo>
                      <a:lnTo>
                        <a:pt x="249" y="49"/>
                      </a:lnTo>
                      <a:lnTo>
                        <a:pt x="398" y="0"/>
                      </a:lnTo>
                      <a:lnTo>
                        <a:pt x="428" y="57"/>
                      </a:lnTo>
                      <a:lnTo>
                        <a:pt x="445" y="95"/>
                      </a:lnTo>
                      <a:lnTo>
                        <a:pt x="406" y="130"/>
                      </a:lnTo>
                      <a:lnTo>
                        <a:pt x="323" y="324"/>
                      </a:lnTo>
                      <a:lnTo>
                        <a:pt x="252" y="312"/>
                      </a:lnTo>
                      <a:lnTo>
                        <a:pt x="214" y="404"/>
                      </a:lnTo>
                      <a:lnTo>
                        <a:pt x="128" y="429"/>
                      </a:lnTo>
                      <a:lnTo>
                        <a:pt x="78" y="347"/>
                      </a:lnTo>
                      <a:lnTo>
                        <a:pt x="0" y="33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70" name="Freeform 466"/>
                <p:cNvSpPr>
                  <a:spLocks/>
                </p:cNvSpPr>
                <p:nvPr/>
              </p:nvSpPr>
              <p:spPr bwMode="auto">
                <a:xfrm>
                  <a:off x="1564" y="2923"/>
                  <a:ext cx="33" cy="23"/>
                </a:xfrm>
                <a:custGeom>
                  <a:avLst/>
                  <a:gdLst>
                    <a:gd name="T0" fmla="*/ 0 w 117"/>
                    <a:gd name="T1" fmla="*/ 0 h 79"/>
                    <a:gd name="T2" fmla="*/ 1 w 117"/>
                    <a:gd name="T3" fmla="*/ 1 h 79"/>
                    <a:gd name="T4" fmla="*/ 2 w 117"/>
                    <a:gd name="T5" fmla="*/ 1 h 79"/>
                    <a:gd name="T6" fmla="*/ 1 w 117"/>
                    <a:gd name="T7" fmla="*/ 1 h 79"/>
                    <a:gd name="T8" fmla="*/ 1 w 117"/>
                    <a:gd name="T9" fmla="*/ 2 h 79"/>
                    <a:gd name="T10" fmla="*/ 3 w 117"/>
                    <a:gd name="T11" fmla="*/ 1 h 79"/>
                    <a:gd name="T12" fmla="*/ 3 w 117"/>
                    <a:gd name="T13" fmla="*/ 0 h 79"/>
                    <a:gd name="T14" fmla="*/ 0 w 117"/>
                    <a:gd name="T15" fmla="*/ 0 h 7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17"/>
                    <a:gd name="T25" fmla="*/ 0 h 79"/>
                    <a:gd name="T26" fmla="*/ 117 w 117"/>
                    <a:gd name="T27" fmla="*/ 79 h 79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17" h="79">
                      <a:moveTo>
                        <a:pt x="0" y="9"/>
                      </a:moveTo>
                      <a:lnTo>
                        <a:pt x="38" y="44"/>
                      </a:lnTo>
                      <a:lnTo>
                        <a:pt x="72" y="33"/>
                      </a:lnTo>
                      <a:lnTo>
                        <a:pt x="54" y="44"/>
                      </a:lnTo>
                      <a:lnTo>
                        <a:pt x="68" y="79"/>
                      </a:lnTo>
                      <a:lnTo>
                        <a:pt x="114" y="44"/>
                      </a:lnTo>
                      <a:lnTo>
                        <a:pt x="117" y="0"/>
                      </a:lnTo>
                      <a:lnTo>
                        <a:pt x="0" y="9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71" name="Freeform 467"/>
                <p:cNvSpPr>
                  <a:spLocks/>
                </p:cNvSpPr>
                <p:nvPr/>
              </p:nvSpPr>
              <p:spPr bwMode="auto">
                <a:xfrm>
                  <a:off x="2300" y="2748"/>
                  <a:ext cx="6" cy="22"/>
                </a:xfrm>
                <a:custGeom>
                  <a:avLst/>
                  <a:gdLst>
                    <a:gd name="T0" fmla="*/ 0 w 22"/>
                    <a:gd name="T1" fmla="*/ 1 h 74"/>
                    <a:gd name="T2" fmla="*/ 0 w 22"/>
                    <a:gd name="T3" fmla="*/ 2 h 74"/>
                    <a:gd name="T4" fmla="*/ 1 w 22"/>
                    <a:gd name="T5" fmla="*/ 2 h 74"/>
                    <a:gd name="T6" fmla="*/ 0 w 22"/>
                    <a:gd name="T7" fmla="*/ 0 h 74"/>
                    <a:gd name="T8" fmla="*/ 0 w 22"/>
                    <a:gd name="T9" fmla="*/ 1 h 7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"/>
                    <a:gd name="T16" fmla="*/ 0 h 74"/>
                    <a:gd name="T17" fmla="*/ 22 w 22"/>
                    <a:gd name="T18" fmla="*/ 74 h 7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" h="74">
                      <a:moveTo>
                        <a:pt x="0" y="61"/>
                      </a:moveTo>
                      <a:lnTo>
                        <a:pt x="10" y="74"/>
                      </a:lnTo>
                      <a:lnTo>
                        <a:pt x="22" y="70"/>
                      </a:lnTo>
                      <a:lnTo>
                        <a:pt x="12" y="0"/>
                      </a:lnTo>
                      <a:lnTo>
                        <a:pt x="0" y="61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72" name="Freeform 468"/>
                <p:cNvSpPr>
                  <a:spLocks/>
                </p:cNvSpPr>
                <p:nvPr/>
              </p:nvSpPr>
              <p:spPr bwMode="auto">
                <a:xfrm>
                  <a:off x="2063" y="3096"/>
                  <a:ext cx="19" cy="21"/>
                </a:xfrm>
                <a:custGeom>
                  <a:avLst/>
                  <a:gdLst>
                    <a:gd name="T0" fmla="*/ 0 w 66"/>
                    <a:gd name="T1" fmla="*/ 2 h 72"/>
                    <a:gd name="T2" fmla="*/ 1 w 66"/>
                    <a:gd name="T3" fmla="*/ 0 h 72"/>
                    <a:gd name="T4" fmla="*/ 1 w 66"/>
                    <a:gd name="T5" fmla="*/ 0 h 72"/>
                    <a:gd name="T6" fmla="*/ 1 w 66"/>
                    <a:gd name="T7" fmla="*/ 1 h 72"/>
                    <a:gd name="T8" fmla="*/ 0 w 66"/>
                    <a:gd name="T9" fmla="*/ 2 h 7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66"/>
                    <a:gd name="T16" fmla="*/ 0 h 72"/>
                    <a:gd name="T17" fmla="*/ 66 w 66"/>
                    <a:gd name="T18" fmla="*/ 72 h 7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66" h="72">
                      <a:moveTo>
                        <a:pt x="0" y="72"/>
                      </a:moveTo>
                      <a:lnTo>
                        <a:pt x="29" y="12"/>
                      </a:lnTo>
                      <a:lnTo>
                        <a:pt x="56" y="0"/>
                      </a:lnTo>
                      <a:lnTo>
                        <a:pt x="66" y="57"/>
                      </a:lnTo>
                      <a:lnTo>
                        <a:pt x="0" y="72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73" name="Freeform 469"/>
                <p:cNvSpPr>
                  <a:spLocks/>
                </p:cNvSpPr>
                <p:nvPr/>
              </p:nvSpPr>
              <p:spPr bwMode="auto">
                <a:xfrm>
                  <a:off x="1556" y="2873"/>
                  <a:ext cx="67" cy="52"/>
                </a:xfrm>
                <a:custGeom>
                  <a:avLst/>
                  <a:gdLst>
                    <a:gd name="T0" fmla="*/ 0 w 233"/>
                    <a:gd name="T1" fmla="*/ 2 h 184"/>
                    <a:gd name="T2" fmla="*/ 1 w 233"/>
                    <a:gd name="T3" fmla="*/ 3 h 184"/>
                    <a:gd name="T4" fmla="*/ 3 w 233"/>
                    <a:gd name="T5" fmla="*/ 3 h 184"/>
                    <a:gd name="T6" fmla="*/ 1 w 233"/>
                    <a:gd name="T7" fmla="*/ 4 h 184"/>
                    <a:gd name="T8" fmla="*/ 1 w 233"/>
                    <a:gd name="T9" fmla="*/ 4 h 184"/>
                    <a:gd name="T10" fmla="*/ 3 w 233"/>
                    <a:gd name="T11" fmla="*/ 4 h 184"/>
                    <a:gd name="T12" fmla="*/ 5 w 233"/>
                    <a:gd name="T13" fmla="*/ 4 h 184"/>
                    <a:gd name="T14" fmla="*/ 5 w 233"/>
                    <a:gd name="T15" fmla="*/ 2 h 184"/>
                    <a:gd name="T16" fmla="*/ 3 w 233"/>
                    <a:gd name="T17" fmla="*/ 0 h 184"/>
                    <a:gd name="T18" fmla="*/ 1 w 233"/>
                    <a:gd name="T19" fmla="*/ 1 h 184"/>
                    <a:gd name="T20" fmla="*/ 0 w 233"/>
                    <a:gd name="T21" fmla="*/ 2 h 18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33"/>
                    <a:gd name="T34" fmla="*/ 0 h 184"/>
                    <a:gd name="T35" fmla="*/ 233 w 233"/>
                    <a:gd name="T36" fmla="*/ 184 h 184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33" h="184">
                      <a:moveTo>
                        <a:pt x="0" y="83"/>
                      </a:moveTo>
                      <a:lnTo>
                        <a:pt x="32" y="134"/>
                      </a:lnTo>
                      <a:lnTo>
                        <a:pt x="139" y="143"/>
                      </a:lnTo>
                      <a:lnTo>
                        <a:pt x="25" y="160"/>
                      </a:lnTo>
                      <a:lnTo>
                        <a:pt x="25" y="184"/>
                      </a:lnTo>
                      <a:lnTo>
                        <a:pt x="142" y="175"/>
                      </a:lnTo>
                      <a:lnTo>
                        <a:pt x="233" y="184"/>
                      </a:lnTo>
                      <a:lnTo>
                        <a:pt x="207" y="83"/>
                      </a:lnTo>
                      <a:lnTo>
                        <a:pt x="120" y="0"/>
                      </a:lnTo>
                      <a:lnTo>
                        <a:pt x="32" y="23"/>
                      </a:lnTo>
                      <a:lnTo>
                        <a:pt x="0" y="83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74" name="Freeform 470"/>
                <p:cNvSpPr>
                  <a:spLocks/>
                </p:cNvSpPr>
                <p:nvPr/>
              </p:nvSpPr>
              <p:spPr bwMode="auto">
                <a:xfrm>
                  <a:off x="1603" y="2959"/>
                  <a:ext cx="34" cy="37"/>
                </a:xfrm>
                <a:custGeom>
                  <a:avLst/>
                  <a:gdLst>
                    <a:gd name="T0" fmla="*/ 0 w 116"/>
                    <a:gd name="T1" fmla="*/ 1 h 133"/>
                    <a:gd name="T2" fmla="*/ 0 w 116"/>
                    <a:gd name="T3" fmla="*/ 2 h 133"/>
                    <a:gd name="T4" fmla="*/ 2 w 116"/>
                    <a:gd name="T5" fmla="*/ 3 h 133"/>
                    <a:gd name="T6" fmla="*/ 3 w 116"/>
                    <a:gd name="T7" fmla="*/ 1 h 133"/>
                    <a:gd name="T8" fmla="*/ 2 w 116"/>
                    <a:gd name="T9" fmla="*/ 0 h 133"/>
                    <a:gd name="T10" fmla="*/ 0 w 116"/>
                    <a:gd name="T11" fmla="*/ 1 h 133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16"/>
                    <a:gd name="T19" fmla="*/ 0 h 133"/>
                    <a:gd name="T20" fmla="*/ 116 w 116"/>
                    <a:gd name="T21" fmla="*/ 133 h 133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16" h="133">
                      <a:moveTo>
                        <a:pt x="0" y="37"/>
                      </a:moveTo>
                      <a:lnTo>
                        <a:pt x="11" y="89"/>
                      </a:lnTo>
                      <a:lnTo>
                        <a:pt x="67" y="133"/>
                      </a:lnTo>
                      <a:lnTo>
                        <a:pt x="116" y="66"/>
                      </a:lnTo>
                      <a:lnTo>
                        <a:pt x="76" y="0"/>
                      </a:ln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75" name="Freeform 471"/>
                <p:cNvSpPr>
                  <a:spLocks/>
                </p:cNvSpPr>
                <p:nvPr/>
              </p:nvSpPr>
              <p:spPr bwMode="auto">
                <a:xfrm>
                  <a:off x="2194" y="2933"/>
                  <a:ext cx="111" cy="172"/>
                </a:xfrm>
                <a:custGeom>
                  <a:avLst/>
                  <a:gdLst>
                    <a:gd name="T0" fmla="*/ 0 w 390"/>
                    <a:gd name="T1" fmla="*/ 13 h 602"/>
                    <a:gd name="T2" fmla="*/ 0 w 390"/>
                    <a:gd name="T3" fmla="*/ 9 h 602"/>
                    <a:gd name="T4" fmla="*/ 1 w 390"/>
                    <a:gd name="T5" fmla="*/ 8 h 602"/>
                    <a:gd name="T6" fmla="*/ 3 w 390"/>
                    <a:gd name="T7" fmla="*/ 7 h 602"/>
                    <a:gd name="T8" fmla="*/ 6 w 390"/>
                    <a:gd name="T9" fmla="*/ 4 h 602"/>
                    <a:gd name="T10" fmla="*/ 3 w 390"/>
                    <a:gd name="T11" fmla="*/ 3 h 602"/>
                    <a:gd name="T12" fmla="*/ 2 w 390"/>
                    <a:gd name="T13" fmla="*/ 1 h 602"/>
                    <a:gd name="T14" fmla="*/ 2 w 390"/>
                    <a:gd name="T15" fmla="*/ 1 h 602"/>
                    <a:gd name="T16" fmla="*/ 3 w 390"/>
                    <a:gd name="T17" fmla="*/ 2 h 602"/>
                    <a:gd name="T18" fmla="*/ 9 w 390"/>
                    <a:gd name="T19" fmla="*/ 0 h 602"/>
                    <a:gd name="T20" fmla="*/ 9 w 390"/>
                    <a:gd name="T21" fmla="*/ 2 h 602"/>
                    <a:gd name="T22" fmla="*/ 6 w 390"/>
                    <a:gd name="T23" fmla="*/ 8 h 602"/>
                    <a:gd name="T24" fmla="*/ 1 w 390"/>
                    <a:gd name="T25" fmla="*/ 14 h 602"/>
                    <a:gd name="T26" fmla="*/ 0 w 390"/>
                    <a:gd name="T27" fmla="*/ 13 h 602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390"/>
                    <a:gd name="T43" fmla="*/ 0 h 602"/>
                    <a:gd name="T44" fmla="*/ 390 w 390"/>
                    <a:gd name="T45" fmla="*/ 602 h 602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390" h="602">
                      <a:moveTo>
                        <a:pt x="0" y="565"/>
                      </a:moveTo>
                      <a:lnTo>
                        <a:pt x="0" y="403"/>
                      </a:lnTo>
                      <a:lnTo>
                        <a:pt x="32" y="354"/>
                      </a:lnTo>
                      <a:lnTo>
                        <a:pt x="151" y="305"/>
                      </a:lnTo>
                      <a:lnTo>
                        <a:pt x="268" y="173"/>
                      </a:lnTo>
                      <a:lnTo>
                        <a:pt x="115" y="128"/>
                      </a:lnTo>
                      <a:lnTo>
                        <a:pt x="71" y="48"/>
                      </a:lnTo>
                      <a:lnTo>
                        <a:pt x="84" y="23"/>
                      </a:lnTo>
                      <a:lnTo>
                        <a:pt x="145" y="70"/>
                      </a:lnTo>
                      <a:lnTo>
                        <a:pt x="373" y="0"/>
                      </a:lnTo>
                      <a:lnTo>
                        <a:pt x="390" y="70"/>
                      </a:lnTo>
                      <a:lnTo>
                        <a:pt x="255" y="351"/>
                      </a:lnTo>
                      <a:lnTo>
                        <a:pt x="20" y="602"/>
                      </a:lnTo>
                      <a:lnTo>
                        <a:pt x="0" y="56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76" name="Freeform 472"/>
                <p:cNvSpPr>
                  <a:spLocks/>
                </p:cNvSpPr>
                <p:nvPr/>
              </p:nvSpPr>
              <p:spPr bwMode="auto">
                <a:xfrm>
                  <a:off x="2020" y="3281"/>
                  <a:ext cx="86" cy="91"/>
                </a:xfrm>
                <a:custGeom>
                  <a:avLst/>
                  <a:gdLst>
                    <a:gd name="T0" fmla="*/ 0 w 301"/>
                    <a:gd name="T1" fmla="*/ 2 h 319"/>
                    <a:gd name="T2" fmla="*/ 1 w 301"/>
                    <a:gd name="T3" fmla="*/ 2 h 319"/>
                    <a:gd name="T4" fmla="*/ 3 w 301"/>
                    <a:gd name="T5" fmla="*/ 1 h 319"/>
                    <a:gd name="T6" fmla="*/ 3 w 301"/>
                    <a:gd name="T7" fmla="*/ 0 h 319"/>
                    <a:gd name="T8" fmla="*/ 5 w 301"/>
                    <a:gd name="T9" fmla="*/ 0 h 319"/>
                    <a:gd name="T10" fmla="*/ 7 w 301"/>
                    <a:gd name="T11" fmla="*/ 1 h 319"/>
                    <a:gd name="T12" fmla="*/ 7 w 301"/>
                    <a:gd name="T13" fmla="*/ 2 h 319"/>
                    <a:gd name="T14" fmla="*/ 7 w 301"/>
                    <a:gd name="T15" fmla="*/ 5 h 319"/>
                    <a:gd name="T16" fmla="*/ 6 w 301"/>
                    <a:gd name="T17" fmla="*/ 7 h 319"/>
                    <a:gd name="T18" fmla="*/ 4 w 301"/>
                    <a:gd name="T19" fmla="*/ 7 h 319"/>
                    <a:gd name="T20" fmla="*/ 3 w 301"/>
                    <a:gd name="T21" fmla="*/ 6 h 319"/>
                    <a:gd name="T22" fmla="*/ 0 w 301"/>
                    <a:gd name="T23" fmla="*/ 2 h 319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301"/>
                    <a:gd name="T37" fmla="*/ 0 h 319"/>
                    <a:gd name="T38" fmla="*/ 301 w 301"/>
                    <a:gd name="T39" fmla="*/ 319 h 319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301" h="319">
                      <a:moveTo>
                        <a:pt x="0" y="99"/>
                      </a:moveTo>
                      <a:lnTo>
                        <a:pt x="66" y="100"/>
                      </a:lnTo>
                      <a:lnTo>
                        <a:pt x="133" y="41"/>
                      </a:lnTo>
                      <a:lnTo>
                        <a:pt x="135" y="14"/>
                      </a:lnTo>
                      <a:lnTo>
                        <a:pt x="196" y="0"/>
                      </a:lnTo>
                      <a:lnTo>
                        <a:pt x="290" y="33"/>
                      </a:lnTo>
                      <a:lnTo>
                        <a:pt x="301" y="80"/>
                      </a:lnTo>
                      <a:lnTo>
                        <a:pt x="293" y="198"/>
                      </a:lnTo>
                      <a:lnTo>
                        <a:pt x="245" y="319"/>
                      </a:lnTo>
                      <a:lnTo>
                        <a:pt x="157" y="296"/>
                      </a:lnTo>
                      <a:lnTo>
                        <a:pt x="105" y="268"/>
                      </a:lnTo>
                      <a:lnTo>
                        <a:pt x="0" y="99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77" name="Freeform 473"/>
                <p:cNvSpPr>
                  <a:spLocks/>
                </p:cNvSpPr>
                <p:nvPr/>
              </p:nvSpPr>
              <p:spPr bwMode="auto">
                <a:xfrm>
                  <a:off x="1872" y="3297"/>
                  <a:ext cx="148" cy="161"/>
                </a:xfrm>
                <a:custGeom>
                  <a:avLst/>
                  <a:gdLst>
                    <a:gd name="T0" fmla="*/ 0 w 520"/>
                    <a:gd name="T1" fmla="*/ 0 h 565"/>
                    <a:gd name="T2" fmla="*/ 1 w 520"/>
                    <a:gd name="T3" fmla="*/ 0 h 565"/>
                    <a:gd name="T4" fmla="*/ 9 w 520"/>
                    <a:gd name="T5" fmla="*/ 1 h 565"/>
                    <a:gd name="T6" fmla="*/ 10 w 520"/>
                    <a:gd name="T7" fmla="*/ 1 h 565"/>
                    <a:gd name="T8" fmla="*/ 12 w 520"/>
                    <a:gd name="T9" fmla="*/ 1 h 565"/>
                    <a:gd name="T10" fmla="*/ 11 w 520"/>
                    <a:gd name="T11" fmla="*/ 2 h 565"/>
                    <a:gd name="T12" fmla="*/ 10 w 520"/>
                    <a:gd name="T13" fmla="*/ 1 h 565"/>
                    <a:gd name="T14" fmla="*/ 8 w 520"/>
                    <a:gd name="T15" fmla="*/ 2 h 565"/>
                    <a:gd name="T16" fmla="*/ 8 w 520"/>
                    <a:gd name="T17" fmla="*/ 5 h 565"/>
                    <a:gd name="T18" fmla="*/ 7 w 520"/>
                    <a:gd name="T19" fmla="*/ 5 h 565"/>
                    <a:gd name="T20" fmla="*/ 7 w 520"/>
                    <a:gd name="T21" fmla="*/ 8 h 565"/>
                    <a:gd name="T22" fmla="*/ 7 w 520"/>
                    <a:gd name="T23" fmla="*/ 13 h 565"/>
                    <a:gd name="T24" fmla="*/ 7 w 520"/>
                    <a:gd name="T25" fmla="*/ 13 h 565"/>
                    <a:gd name="T26" fmla="*/ 5 w 520"/>
                    <a:gd name="T27" fmla="*/ 13 h 565"/>
                    <a:gd name="T28" fmla="*/ 5 w 520"/>
                    <a:gd name="T29" fmla="*/ 12 h 565"/>
                    <a:gd name="T30" fmla="*/ 4 w 520"/>
                    <a:gd name="T31" fmla="*/ 13 h 565"/>
                    <a:gd name="T32" fmla="*/ 3 w 520"/>
                    <a:gd name="T33" fmla="*/ 11 h 565"/>
                    <a:gd name="T34" fmla="*/ 3 w 520"/>
                    <a:gd name="T35" fmla="*/ 7 h 565"/>
                    <a:gd name="T36" fmla="*/ 3 w 520"/>
                    <a:gd name="T37" fmla="*/ 6 h 565"/>
                    <a:gd name="T38" fmla="*/ 0 w 520"/>
                    <a:gd name="T39" fmla="*/ 0 h 565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w 520"/>
                    <a:gd name="T61" fmla="*/ 0 h 565"/>
                    <a:gd name="T62" fmla="*/ 520 w 520"/>
                    <a:gd name="T63" fmla="*/ 565 h 565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T60" t="T61" r="T62" b="T63"/>
                  <a:pathLst>
                    <a:path w="520" h="565">
                      <a:moveTo>
                        <a:pt x="0" y="19"/>
                      </a:moveTo>
                      <a:lnTo>
                        <a:pt x="63" y="0"/>
                      </a:lnTo>
                      <a:lnTo>
                        <a:pt x="376" y="54"/>
                      </a:lnTo>
                      <a:lnTo>
                        <a:pt x="446" y="28"/>
                      </a:lnTo>
                      <a:lnTo>
                        <a:pt x="520" y="42"/>
                      </a:lnTo>
                      <a:lnTo>
                        <a:pt x="457" y="81"/>
                      </a:lnTo>
                      <a:lnTo>
                        <a:pt x="434" y="54"/>
                      </a:lnTo>
                      <a:lnTo>
                        <a:pt x="359" y="72"/>
                      </a:lnTo>
                      <a:lnTo>
                        <a:pt x="359" y="230"/>
                      </a:lnTo>
                      <a:lnTo>
                        <a:pt x="319" y="233"/>
                      </a:lnTo>
                      <a:lnTo>
                        <a:pt x="319" y="356"/>
                      </a:lnTo>
                      <a:lnTo>
                        <a:pt x="319" y="537"/>
                      </a:lnTo>
                      <a:lnTo>
                        <a:pt x="286" y="565"/>
                      </a:lnTo>
                      <a:lnTo>
                        <a:pt x="236" y="565"/>
                      </a:lnTo>
                      <a:lnTo>
                        <a:pt x="210" y="525"/>
                      </a:lnTo>
                      <a:lnTo>
                        <a:pt x="188" y="547"/>
                      </a:lnTo>
                      <a:lnTo>
                        <a:pt x="137" y="486"/>
                      </a:lnTo>
                      <a:lnTo>
                        <a:pt x="113" y="288"/>
                      </a:lnTo>
                      <a:lnTo>
                        <a:pt x="113" y="264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78" name="Freeform 474"/>
                <p:cNvSpPr>
                  <a:spLocks/>
                </p:cNvSpPr>
                <p:nvPr/>
              </p:nvSpPr>
              <p:spPr bwMode="auto">
                <a:xfrm>
                  <a:off x="1562" y="2727"/>
                  <a:ext cx="92" cy="88"/>
                </a:xfrm>
                <a:custGeom>
                  <a:avLst/>
                  <a:gdLst>
                    <a:gd name="T0" fmla="*/ 0 w 322"/>
                    <a:gd name="T1" fmla="*/ 7 h 310"/>
                    <a:gd name="T2" fmla="*/ 4 w 322"/>
                    <a:gd name="T3" fmla="*/ 0 h 310"/>
                    <a:gd name="T4" fmla="*/ 7 w 322"/>
                    <a:gd name="T5" fmla="*/ 0 h 310"/>
                    <a:gd name="T6" fmla="*/ 7 w 322"/>
                    <a:gd name="T7" fmla="*/ 1 h 310"/>
                    <a:gd name="T8" fmla="*/ 7 w 322"/>
                    <a:gd name="T9" fmla="*/ 2 h 310"/>
                    <a:gd name="T10" fmla="*/ 5 w 322"/>
                    <a:gd name="T11" fmla="*/ 2 h 310"/>
                    <a:gd name="T12" fmla="*/ 5 w 322"/>
                    <a:gd name="T13" fmla="*/ 5 h 310"/>
                    <a:gd name="T14" fmla="*/ 3 w 322"/>
                    <a:gd name="T15" fmla="*/ 5 h 310"/>
                    <a:gd name="T16" fmla="*/ 4 w 322"/>
                    <a:gd name="T17" fmla="*/ 7 h 310"/>
                    <a:gd name="T18" fmla="*/ 0 w 322"/>
                    <a:gd name="T19" fmla="*/ 7 h 310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322"/>
                    <a:gd name="T31" fmla="*/ 0 h 310"/>
                    <a:gd name="T32" fmla="*/ 322 w 322"/>
                    <a:gd name="T33" fmla="*/ 310 h 310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322" h="310">
                      <a:moveTo>
                        <a:pt x="0" y="310"/>
                      </a:moveTo>
                      <a:lnTo>
                        <a:pt x="154" y="0"/>
                      </a:lnTo>
                      <a:lnTo>
                        <a:pt x="317" y="5"/>
                      </a:lnTo>
                      <a:lnTo>
                        <a:pt x="322" y="22"/>
                      </a:lnTo>
                      <a:lnTo>
                        <a:pt x="317" y="80"/>
                      </a:lnTo>
                      <a:lnTo>
                        <a:pt x="197" y="76"/>
                      </a:lnTo>
                      <a:lnTo>
                        <a:pt x="196" y="198"/>
                      </a:lnTo>
                      <a:lnTo>
                        <a:pt x="152" y="221"/>
                      </a:lnTo>
                      <a:lnTo>
                        <a:pt x="156" y="292"/>
                      </a:lnTo>
                      <a:lnTo>
                        <a:pt x="0" y="31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79" name="Freeform 475"/>
                <p:cNvSpPr>
                  <a:spLocks/>
                </p:cNvSpPr>
                <p:nvPr/>
              </p:nvSpPr>
              <p:spPr bwMode="auto">
                <a:xfrm>
                  <a:off x="1986" y="2789"/>
                  <a:ext cx="180" cy="249"/>
                </a:xfrm>
                <a:custGeom>
                  <a:avLst/>
                  <a:gdLst>
                    <a:gd name="T0" fmla="*/ 0 w 634"/>
                    <a:gd name="T1" fmla="*/ 11 h 874"/>
                    <a:gd name="T2" fmla="*/ 1 w 634"/>
                    <a:gd name="T3" fmla="*/ 13 h 874"/>
                    <a:gd name="T4" fmla="*/ 1 w 634"/>
                    <a:gd name="T5" fmla="*/ 15 h 874"/>
                    <a:gd name="T6" fmla="*/ 3 w 634"/>
                    <a:gd name="T7" fmla="*/ 16 h 874"/>
                    <a:gd name="T8" fmla="*/ 5 w 634"/>
                    <a:gd name="T9" fmla="*/ 19 h 874"/>
                    <a:gd name="T10" fmla="*/ 8 w 634"/>
                    <a:gd name="T11" fmla="*/ 20 h 874"/>
                    <a:gd name="T12" fmla="*/ 11 w 634"/>
                    <a:gd name="T13" fmla="*/ 20 h 874"/>
                    <a:gd name="T14" fmla="*/ 12 w 634"/>
                    <a:gd name="T15" fmla="*/ 19 h 874"/>
                    <a:gd name="T16" fmla="*/ 11 w 634"/>
                    <a:gd name="T17" fmla="*/ 17 h 874"/>
                    <a:gd name="T18" fmla="*/ 10 w 634"/>
                    <a:gd name="T19" fmla="*/ 16 h 874"/>
                    <a:gd name="T20" fmla="*/ 11 w 634"/>
                    <a:gd name="T21" fmla="*/ 15 h 874"/>
                    <a:gd name="T22" fmla="*/ 11 w 634"/>
                    <a:gd name="T23" fmla="*/ 13 h 874"/>
                    <a:gd name="T24" fmla="*/ 12 w 634"/>
                    <a:gd name="T25" fmla="*/ 11 h 874"/>
                    <a:gd name="T26" fmla="*/ 13 w 634"/>
                    <a:gd name="T27" fmla="*/ 6 h 874"/>
                    <a:gd name="T28" fmla="*/ 14 w 634"/>
                    <a:gd name="T29" fmla="*/ 5 h 874"/>
                    <a:gd name="T30" fmla="*/ 13 w 634"/>
                    <a:gd name="T31" fmla="*/ 5 h 874"/>
                    <a:gd name="T32" fmla="*/ 13 w 634"/>
                    <a:gd name="T33" fmla="*/ 1 h 874"/>
                    <a:gd name="T34" fmla="*/ 12 w 634"/>
                    <a:gd name="T35" fmla="*/ 0 h 874"/>
                    <a:gd name="T36" fmla="*/ 11 w 634"/>
                    <a:gd name="T37" fmla="*/ 1 h 874"/>
                    <a:gd name="T38" fmla="*/ 3 w 634"/>
                    <a:gd name="T39" fmla="*/ 1 h 874"/>
                    <a:gd name="T40" fmla="*/ 3 w 634"/>
                    <a:gd name="T41" fmla="*/ 3 h 874"/>
                    <a:gd name="T42" fmla="*/ 2 w 634"/>
                    <a:gd name="T43" fmla="*/ 3 h 874"/>
                    <a:gd name="T44" fmla="*/ 2 w 634"/>
                    <a:gd name="T45" fmla="*/ 4 h 874"/>
                    <a:gd name="T46" fmla="*/ 2 w 634"/>
                    <a:gd name="T47" fmla="*/ 8 h 874"/>
                    <a:gd name="T48" fmla="*/ 1 w 634"/>
                    <a:gd name="T49" fmla="*/ 8 h 874"/>
                    <a:gd name="T50" fmla="*/ 0 w 634"/>
                    <a:gd name="T51" fmla="*/ 11 h 874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w 634"/>
                    <a:gd name="T79" fmla="*/ 0 h 874"/>
                    <a:gd name="T80" fmla="*/ 634 w 634"/>
                    <a:gd name="T81" fmla="*/ 874 h 874"/>
                  </a:gdLst>
                  <a:ahLst/>
                  <a:cxnLst>
                    <a:cxn ang="T52">
                      <a:pos x="T0" y="T1"/>
                    </a:cxn>
                    <a:cxn ang="T53">
                      <a:pos x="T2" y="T3"/>
                    </a:cxn>
                    <a:cxn ang="T54">
                      <a:pos x="T4" y="T5"/>
                    </a:cxn>
                    <a:cxn ang="T55">
                      <a:pos x="T6" y="T7"/>
                    </a:cxn>
                    <a:cxn ang="T56">
                      <a:pos x="T8" y="T9"/>
                    </a:cxn>
                    <a:cxn ang="T57">
                      <a:pos x="T10" y="T11"/>
                    </a:cxn>
                    <a:cxn ang="T58">
                      <a:pos x="T12" y="T13"/>
                    </a:cxn>
                    <a:cxn ang="T59">
                      <a:pos x="T14" y="T15"/>
                    </a:cxn>
                    <a:cxn ang="T60">
                      <a:pos x="T16" y="T17"/>
                    </a:cxn>
                    <a:cxn ang="T61">
                      <a:pos x="T18" y="T19"/>
                    </a:cxn>
                    <a:cxn ang="T62">
                      <a:pos x="T20" y="T21"/>
                    </a:cxn>
                    <a:cxn ang="T63">
                      <a:pos x="T22" y="T23"/>
                    </a:cxn>
                    <a:cxn ang="T64">
                      <a:pos x="T24" y="T25"/>
                    </a:cxn>
                    <a:cxn ang="T65">
                      <a:pos x="T26" y="T27"/>
                    </a:cxn>
                    <a:cxn ang="T66">
                      <a:pos x="T28" y="T29"/>
                    </a:cxn>
                    <a:cxn ang="T67">
                      <a:pos x="T30" y="T31"/>
                    </a:cxn>
                    <a:cxn ang="T68">
                      <a:pos x="T32" y="T33"/>
                    </a:cxn>
                    <a:cxn ang="T69">
                      <a:pos x="T34" y="T35"/>
                    </a:cxn>
                    <a:cxn ang="T70">
                      <a:pos x="T36" y="T37"/>
                    </a:cxn>
                    <a:cxn ang="T71">
                      <a:pos x="T38" y="T39"/>
                    </a:cxn>
                    <a:cxn ang="T72">
                      <a:pos x="T40" y="T41"/>
                    </a:cxn>
                    <a:cxn ang="T73">
                      <a:pos x="T42" y="T43"/>
                    </a:cxn>
                    <a:cxn ang="T74">
                      <a:pos x="T44" y="T45"/>
                    </a:cxn>
                    <a:cxn ang="T75">
                      <a:pos x="T46" y="T47"/>
                    </a:cxn>
                    <a:cxn ang="T76">
                      <a:pos x="T48" y="T49"/>
                    </a:cxn>
                    <a:cxn ang="T77">
                      <a:pos x="T50" y="T51"/>
                    </a:cxn>
                  </a:cxnLst>
                  <a:rect l="T78" t="T79" r="T80" b="T81"/>
                  <a:pathLst>
                    <a:path w="634" h="874">
                      <a:moveTo>
                        <a:pt x="0" y="460"/>
                      </a:moveTo>
                      <a:lnTo>
                        <a:pt x="30" y="549"/>
                      </a:lnTo>
                      <a:lnTo>
                        <a:pt x="59" y="644"/>
                      </a:lnTo>
                      <a:lnTo>
                        <a:pt x="124" y="679"/>
                      </a:lnTo>
                      <a:lnTo>
                        <a:pt x="216" y="807"/>
                      </a:lnTo>
                      <a:lnTo>
                        <a:pt x="344" y="874"/>
                      </a:lnTo>
                      <a:lnTo>
                        <a:pt x="460" y="857"/>
                      </a:lnTo>
                      <a:lnTo>
                        <a:pt x="532" y="832"/>
                      </a:lnTo>
                      <a:lnTo>
                        <a:pt x="488" y="740"/>
                      </a:lnTo>
                      <a:lnTo>
                        <a:pt x="423" y="684"/>
                      </a:lnTo>
                      <a:lnTo>
                        <a:pt x="466" y="652"/>
                      </a:lnTo>
                      <a:lnTo>
                        <a:pt x="474" y="572"/>
                      </a:lnTo>
                      <a:lnTo>
                        <a:pt x="544" y="462"/>
                      </a:lnTo>
                      <a:lnTo>
                        <a:pt x="575" y="273"/>
                      </a:lnTo>
                      <a:lnTo>
                        <a:pt x="634" y="230"/>
                      </a:lnTo>
                      <a:lnTo>
                        <a:pt x="587" y="192"/>
                      </a:lnTo>
                      <a:lnTo>
                        <a:pt x="570" y="50"/>
                      </a:lnTo>
                      <a:lnTo>
                        <a:pt x="521" y="0"/>
                      </a:lnTo>
                      <a:lnTo>
                        <a:pt x="460" y="59"/>
                      </a:lnTo>
                      <a:lnTo>
                        <a:pt x="116" y="49"/>
                      </a:lnTo>
                      <a:lnTo>
                        <a:pt x="116" y="138"/>
                      </a:lnTo>
                      <a:lnTo>
                        <a:pt x="83" y="139"/>
                      </a:lnTo>
                      <a:lnTo>
                        <a:pt x="83" y="166"/>
                      </a:lnTo>
                      <a:lnTo>
                        <a:pt x="82" y="334"/>
                      </a:lnTo>
                      <a:lnTo>
                        <a:pt x="42" y="343"/>
                      </a:lnTo>
                      <a:lnTo>
                        <a:pt x="0" y="46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80" name="Freeform 476"/>
                <p:cNvSpPr>
                  <a:spLocks/>
                </p:cNvSpPr>
                <p:nvPr/>
              </p:nvSpPr>
              <p:spPr bwMode="auto">
                <a:xfrm>
                  <a:off x="2082" y="3413"/>
                  <a:ext cx="14" cy="20"/>
                </a:xfrm>
                <a:custGeom>
                  <a:avLst/>
                  <a:gdLst>
                    <a:gd name="T0" fmla="*/ 0 w 46"/>
                    <a:gd name="T1" fmla="*/ 1 h 72"/>
                    <a:gd name="T2" fmla="*/ 1 w 46"/>
                    <a:gd name="T3" fmla="*/ 2 h 72"/>
                    <a:gd name="T4" fmla="*/ 1 w 46"/>
                    <a:gd name="T5" fmla="*/ 1 h 72"/>
                    <a:gd name="T6" fmla="*/ 1 w 46"/>
                    <a:gd name="T7" fmla="*/ 0 h 72"/>
                    <a:gd name="T8" fmla="*/ 0 w 46"/>
                    <a:gd name="T9" fmla="*/ 1 h 7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6"/>
                    <a:gd name="T16" fmla="*/ 0 h 72"/>
                    <a:gd name="T17" fmla="*/ 46 w 46"/>
                    <a:gd name="T18" fmla="*/ 72 h 7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6" h="72">
                      <a:moveTo>
                        <a:pt x="0" y="40"/>
                      </a:moveTo>
                      <a:lnTo>
                        <a:pt x="25" y="72"/>
                      </a:lnTo>
                      <a:lnTo>
                        <a:pt x="46" y="46"/>
                      </a:lnTo>
                      <a:lnTo>
                        <a:pt x="42" y="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81" name="Freeform 477"/>
                <p:cNvSpPr>
                  <a:spLocks/>
                </p:cNvSpPr>
                <p:nvPr/>
              </p:nvSpPr>
              <p:spPr bwMode="auto">
                <a:xfrm>
                  <a:off x="2070" y="3095"/>
                  <a:ext cx="118" cy="136"/>
                </a:xfrm>
                <a:custGeom>
                  <a:avLst/>
                  <a:gdLst>
                    <a:gd name="T0" fmla="*/ 0 w 409"/>
                    <a:gd name="T1" fmla="*/ 3 h 475"/>
                    <a:gd name="T2" fmla="*/ 0 w 409"/>
                    <a:gd name="T3" fmla="*/ 6 h 475"/>
                    <a:gd name="T4" fmla="*/ 1 w 409"/>
                    <a:gd name="T5" fmla="*/ 8 h 475"/>
                    <a:gd name="T6" fmla="*/ 3 w 409"/>
                    <a:gd name="T7" fmla="*/ 9 h 475"/>
                    <a:gd name="T8" fmla="*/ 4 w 409"/>
                    <a:gd name="T9" fmla="*/ 9 h 475"/>
                    <a:gd name="T10" fmla="*/ 5 w 409"/>
                    <a:gd name="T11" fmla="*/ 11 h 475"/>
                    <a:gd name="T12" fmla="*/ 8 w 409"/>
                    <a:gd name="T13" fmla="*/ 11 h 475"/>
                    <a:gd name="T14" fmla="*/ 10 w 409"/>
                    <a:gd name="T15" fmla="*/ 10 h 475"/>
                    <a:gd name="T16" fmla="*/ 8 w 409"/>
                    <a:gd name="T17" fmla="*/ 5 h 475"/>
                    <a:gd name="T18" fmla="*/ 9 w 409"/>
                    <a:gd name="T19" fmla="*/ 4 h 475"/>
                    <a:gd name="T20" fmla="*/ 4 w 409"/>
                    <a:gd name="T21" fmla="*/ 0 h 475"/>
                    <a:gd name="T22" fmla="*/ 3 w 409"/>
                    <a:gd name="T23" fmla="*/ 2 h 475"/>
                    <a:gd name="T24" fmla="*/ 2 w 409"/>
                    <a:gd name="T25" fmla="*/ 1 h 475"/>
                    <a:gd name="T26" fmla="*/ 2 w 409"/>
                    <a:gd name="T27" fmla="*/ 2 h 475"/>
                    <a:gd name="T28" fmla="*/ 2 w 409"/>
                    <a:gd name="T29" fmla="*/ 0 h 475"/>
                    <a:gd name="T30" fmla="*/ 1 w 409"/>
                    <a:gd name="T31" fmla="*/ 0 h 475"/>
                    <a:gd name="T32" fmla="*/ 1 w 409"/>
                    <a:gd name="T33" fmla="*/ 1 h 475"/>
                    <a:gd name="T34" fmla="*/ 1 w 409"/>
                    <a:gd name="T35" fmla="*/ 2 h 475"/>
                    <a:gd name="T36" fmla="*/ 0 w 409"/>
                    <a:gd name="T37" fmla="*/ 3 h 475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409"/>
                    <a:gd name="T58" fmla="*/ 0 h 475"/>
                    <a:gd name="T59" fmla="*/ 409 w 409"/>
                    <a:gd name="T60" fmla="*/ 475 h 475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409" h="475">
                      <a:moveTo>
                        <a:pt x="0" y="150"/>
                      </a:moveTo>
                      <a:lnTo>
                        <a:pt x="3" y="242"/>
                      </a:lnTo>
                      <a:lnTo>
                        <a:pt x="52" y="334"/>
                      </a:lnTo>
                      <a:lnTo>
                        <a:pt x="124" y="375"/>
                      </a:lnTo>
                      <a:lnTo>
                        <a:pt x="160" y="384"/>
                      </a:lnTo>
                      <a:lnTo>
                        <a:pt x="199" y="475"/>
                      </a:lnTo>
                      <a:lnTo>
                        <a:pt x="353" y="462"/>
                      </a:lnTo>
                      <a:lnTo>
                        <a:pt x="409" y="423"/>
                      </a:lnTo>
                      <a:lnTo>
                        <a:pt x="351" y="237"/>
                      </a:lnTo>
                      <a:lnTo>
                        <a:pt x="367" y="165"/>
                      </a:lnTo>
                      <a:lnTo>
                        <a:pt x="175" y="0"/>
                      </a:lnTo>
                      <a:lnTo>
                        <a:pt x="118" y="84"/>
                      </a:lnTo>
                      <a:lnTo>
                        <a:pt x="98" y="61"/>
                      </a:lnTo>
                      <a:lnTo>
                        <a:pt x="84" y="80"/>
                      </a:lnTo>
                      <a:lnTo>
                        <a:pt x="82" y="0"/>
                      </a:lnTo>
                      <a:lnTo>
                        <a:pt x="29" y="5"/>
                      </a:lnTo>
                      <a:lnTo>
                        <a:pt x="39" y="62"/>
                      </a:lnTo>
                      <a:lnTo>
                        <a:pt x="42" y="97"/>
                      </a:lnTo>
                      <a:lnTo>
                        <a:pt x="0" y="15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82" name="Freeform 478"/>
                <p:cNvSpPr>
                  <a:spLocks/>
                </p:cNvSpPr>
                <p:nvPr/>
              </p:nvSpPr>
              <p:spPr bwMode="auto">
                <a:xfrm>
                  <a:off x="1745" y="2943"/>
                  <a:ext cx="24" cy="65"/>
                </a:xfrm>
                <a:custGeom>
                  <a:avLst/>
                  <a:gdLst>
                    <a:gd name="T0" fmla="*/ 0 w 82"/>
                    <a:gd name="T1" fmla="*/ 0 h 227"/>
                    <a:gd name="T2" fmla="*/ 1 w 82"/>
                    <a:gd name="T3" fmla="*/ 0 h 227"/>
                    <a:gd name="T4" fmla="*/ 2 w 82"/>
                    <a:gd name="T5" fmla="*/ 5 h 227"/>
                    <a:gd name="T6" fmla="*/ 1 w 82"/>
                    <a:gd name="T7" fmla="*/ 5 h 227"/>
                    <a:gd name="T8" fmla="*/ 0 w 82"/>
                    <a:gd name="T9" fmla="*/ 0 h 22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2"/>
                    <a:gd name="T16" fmla="*/ 0 h 227"/>
                    <a:gd name="T17" fmla="*/ 82 w 82"/>
                    <a:gd name="T18" fmla="*/ 227 h 22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2" h="227">
                      <a:moveTo>
                        <a:pt x="0" y="0"/>
                      </a:moveTo>
                      <a:lnTo>
                        <a:pt x="41" y="10"/>
                      </a:lnTo>
                      <a:lnTo>
                        <a:pt x="82" y="219"/>
                      </a:lnTo>
                      <a:lnTo>
                        <a:pt x="53" y="22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83" name="Freeform 479"/>
                <p:cNvSpPr>
                  <a:spLocks/>
                </p:cNvSpPr>
                <p:nvPr/>
              </p:nvSpPr>
              <p:spPr bwMode="auto">
                <a:xfrm>
                  <a:off x="2071" y="3033"/>
                  <a:ext cx="57" cy="67"/>
                </a:xfrm>
                <a:custGeom>
                  <a:avLst/>
                  <a:gdLst>
                    <a:gd name="T0" fmla="*/ 0 w 198"/>
                    <a:gd name="T1" fmla="*/ 5 h 234"/>
                    <a:gd name="T2" fmla="*/ 1 w 198"/>
                    <a:gd name="T3" fmla="*/ 5 h 234"/>
                    <a:gd name="T4" fmla="*/ 2 w 198"/>
                    <a:gd name="T5" fmla="*/ 5 h 234"/>
                    <a:gd name="T6" fmla="*/ 2 w 198"/>
                    <a:gd name="T7" fmla="*/ 4 h 234"/>
                    <a:gd name="T8" fmla="*/ 4 w 198"/>
                    <a:gd name="T9" fmla="*/ 4 h 234"/>
                    <a:gd name="T10" fmla="*/ 5 w 198"/>
                    <a:gd name="T11" fmla="*/ 2 h 234"/>
                    <a:gd name="T12" fmla="*/ 4 w 198"/>
                    <a:gd name="T13" fmla="*/ 0 h 234"/>
                    <a:gd name="T14" fmla="*/ 1 w 198"/>
                    <a:gd name="T15" fmla="*/ 0 h 234"/>
                    <a:gd name="T16" fmla="*/ 1 w 198"/>
                    <a:gd name="T17" fmla="*/ 2 h 234"/>
                    <a:gd name="T18" fmla="*/ 1 w 198"/>
                    <a:gd name="T19" fmla="*/ 3 h 234"/>
                    <a:gd name="T20" fmla="*/ 0 w 198"/>
                    <a:gd name="T21" fmla="*/ 5 h 23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98"/>
                    <a:gd name="T34" fmla="*/ 0 h 234"/>
                    <a:gd name="T35" fmla="*/ 198 w 198"/>
                    <a:gd name="T36" fmla="*/ 234 h 234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98" h="234">
                      <a:moveTo>
                        <a:pt x="0" y="234"/>
                      </a:moveTo>
                      <a:lnTo>
                        <a:pt x="27" y="222"/>
                      </a:lnTo>
                      <a:lnTo>
                        <a:pt x="80" y="217"/>
                      </a:lnTo>
                      <a:lnTo>
                        <a:pt x="82" y="186"/>
                      </a:lnTo>
                      <a:lnTo>
                        <a:pt x="159" y="165"/>
                      </a:lnTo>
                      <a:lnTo>
                        <a:pt x="198" y="87"/>
                      </a:lnTo>
                      <a:lnTo>
                        <a:pt x="159" y="0"/>
                      </a:lnTo>
                      <a:lnTo>
                        <a:pt x="43" y="17"/>
                      </a:lnTo>
                      <a:lnTo>
                        <a:pt x="56" y="82"/>
                      </a:lnTo>
                      <a:lnTo>
                        <a:pt x="29" y="124"/>
                      </a:lnTo>
                      <a:lnTo>
                        <a:pt x="0" y="234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84" name="Freeform 480"/>
                <p:cNvSpPr>
                  <a:spLocks/>
                </p:cNvSpPr>
                <p:nvPr/>
              </p:nvSpPr>
              <p:spPr bwMode="auto">
                <a:xfrm>
                  <a:off x="2014" y="2673"/>
                  <a:ext cx="122" cy="133"/>
                </a:xfrm>
                <a:custGeom>
                  <a:avLst/>
                  <a:gdLst>
                    <a:gd name="T0" fmla="*/ 0 w 429"/>
                    <a:gd name="T1" fmla="*/ 2 h 464"/>
                    <a:gd name="T2" fmla="*/ 0 w 429"/>
                    <a:gd name="T3" fmla="*/ 11 h 464"/>
                    <a:gd name="T4" fmla="*/ 8 w 429"/>
                    <a:gd name="T5" fmla="*/ 11 h 464"/>
                    <a:gd name="T6" fmla="*/ 10 w 429"/>
                    <a:gd name="T7" fmla="*/ 9 h 464"/>
                    <a:gd name="T8" fmla="*/ 10 w 429"/>
                    <a:gd name="T9" fmla="*/ 9 h 464"/>
                    <a:gd name="T10" fmla="*/ 7 w 429"/>
                    <a:gd name="T11" fmla="*/ 2 h 464"/>
                    <a:gd name="T12" fmla="*/ 8 w 429"/>
                    <a:gd name="T13" fmla="*/ 4 h 464"/>
                    <a:gd name="T14" fmla="*/ 9 w 429"/>
                    <a:gd name="T15" fmla="*/ 3 h 464"/>
                    <a:gd name="T16" fmla="*/ 8 w 429"/>
                    <a:gd name="T17" fmla="*/ 0 h 464"/>
                    <a:gd name="T18" fmla="*/ 7 w 429"/>
                    <a:gd name="T19" fmla="*/ 1 h 464"/>
                    <a:gd name="T20" fmla="*/ 7 w 429"/>
                    <a:gd name="T21" fmla="*/ 0 h 464"/>
                    <a:gd name="T22" fmla="*/ 5 w 429"/>
                    <a:gd name="T23" fmla="*/ 0 h 464"/>
                    <a:gd name="T24" fmla="*/ 4 w 429"/>
                    <a:gd name="T25" fmla="*/ 1 h 464"/>
                    <a:gd name="T26" fmla="*/ 0 w 429"/>
                    <a:gd name="T27" fmla="*/ 0 h 464"/>
                    <a:gd name="T28" fmla="*/ 0 w 429"/>
                    <a:gd name="T29" fmla="*/ 2 h 464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429"/>
                    <a:gd name="T46" fmla="*/ 0 h 464"/>
                    <a:gd name="T47" fmla="*/ 429 w 429"/>
                    <a:gd name="T48" fmla="*/ 464 h 464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429" h="464">
                      <a:moveTo>
                        <a:pt x="0" y="75"/>
                      </a:moveTo>
                      <a:lnTo>
                        <a:pt x="17" y="454"/>
                      </a:lnTo>
                      <a:lnTo>
                        <a:pt x="361" y="464"/>
                      </a:lnTo>
                      <a:lnTo>
                        <a:pt x="422" y="405"/>
                      </a:lnTo>
                      <a:lnTo>
                        <a:pt x="429" y="364"/>
                      </a:lnTo>
                      <a:lnTo>
                        <a:pt x="298" y="98"/>
                      </a:lnTo>
                      <a:lnTo>
                        <a:pt x="361" y="183"/>
                      </a:lnTo>
                      <a:lnTo>
                        <a:pt x="392" y="110"/>
                      </a:lnTo>
                      <a:lnTo>
                        <a:pt x="361" y="17"/>
                      </a:lnTo>
                      <a:lnTo>
                        <a:pt x="284" y="30"/>
                      </a:lnTo>
                      <a:lnTo>
                        <a:pt x="282" y="4"/>
                      </a:lnTo>
                      <a:lnTo>
                        <a:pt x="239" y="4"/>
                      </a:lnTo>
                      <a:lnTo>
                        <a:pt x="166" y="40"/>
                      </a:lnTo>
                      <a:lnTo>
                        <a:pt x="17" y="0"/>
                      </a:lnTo>
                      <a:lnTo>
                        <a:pt x="0" y="7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85" name="Freeform 481"/>
                <p:cNvSpPr>
                  <a:spLocks/>
                </p:cNvSpPr>
                <p:nvPr/>
              </p:nvSpPr>
              <p:spPr bwMode="auto">
                <a:xfrm>
                  <a:off x="1690" y="2894"/>
                  <a:ext cx="81" cy="69"/>
                </a:xfrm>
                <a:custGeom>
                  <a:avLst/>
                  <a:gdLst>
                    <a:gd name="T0" fmla="*/ 0 w 285"/>
                    <a:gd name="T1" fmla="*/ 5 h 242"/>
                    <a:gd name="T2" fmla="*/ 1 w 285"/>
                    <a:gd name="T3" fmla="*/ 5 h 242"/>
                    <a:gd name="T4" fmla="*/ 2 w 285"/>
                    <a:gd name="T5" fmla="*/ 6 h 242"/>
                    <a:gd name="T6" fmla="*/ 2 w 285"/>
                    <a:gd name="T7" fmla="*/ 4 h 242"/>
                    <a:gd name="T8" fmla="*/ 5 w 285"/>
                    <a:gd name="T9" fmla="*/ 4 h 242"/>
                    <a:gd name="T10" fmla="*/ 5 w 285"/>
                    <a:gd name="T11" fmla="*/ 4 h 242"/>
                    <a:gd name="T12" fmla="*/ 7 w 285"/>
                    <a:gd name="T13" fmla="*/ 3 h 242"/>
                    <a:gd name="T14" fmla="*/ 5 w 285"/>
                    <a:gd name="T15" fmla="*/ 1 h 242"/>
                    <a:gd name="T16" fmla="*/ 5 w 285"/>
                    <a:gd name="T17" fmla="*/ 0 h 242"/>
                    <a:gd name="T18" fmla="*/ 1 w 285"/>
                    <a:gd name="T19" fmla="*/ 2 h 242"/>
                    <a:gd name="T20" fmla="*/ 0 w 285"/>
                    <a:gd name="T21" fmla="*/ 5 h 24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85"/>
                    <a:gd name="T34" fmla="*/ 0 h 242"/>
                    <a:gd name="T35" fmla="*/ 285 w 285"/>
                    <a:gd name="T36" fmla="*/ 242 h 24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85" h="242">
                      <a:moveTo>
                        <a:pt x="0" y="207"/>
                      </a:moveTo>
                      <a:lnTo>
                        <a:pt x="23" y="233"/>
                      </a:lnTo>
                      <a:lnTo>
                        <a:pt x="102" y="242"/>
                      </a:lnTo>
                      <a:lnTo>
                        <a:pt x="92" y="181"/>
                      </a:lnTo>
                      <a:lnTo>
                        <a:pt x="192" y="171"/>
                      </a:lnTo>
                      <a:lnTo>
                        <a:pt x="233" y="181"/>
                      </a:lnTo>
                      <a:lnTo>
                        <a:pt x="285" y="135"/>
                      </a:lnTo>
                      <a:lnTo>
                        <a:pt x="214" y="42"/>
                      </a:lnTo>
                      <a:lnTo>
                        <a:pt x="206" y="0"/>
                      </a:lnTo>
                      <a:lnTo>
                        <a:pt x="49" y="79"/>
                      </a:lnTo>
                      <a:lnTo>
                        <a:pt x="0" y="207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86" name="Freeform 482"/>
                <p:cNvSpPr>
                  <a:spLocks/>
                </p:cNvSpPr>
                <p:nvPr/>
              </p:nvSpPr>
              <p:spPr bwMode="auto">
                <a:xfrm>
                  <a:off x="1986" y="3186"/>
                  <a:ext cx="128" cy="123"/>
                </a:xfrm>
                <a:custGeom>
                  <a:avLst/>
                  <a:gdLst>
                    <a:gd name="T0" fmla="*/ 0 w 450"/>
                    <a:gd name="T1" fmla="*/ 5 h 434"/>
                    <a:gd name="T2" fmla="*/ 0 w 450"/>
                    <a:gd name="T3" fmla="*/ 9 h 434"/>
                    <a:gd name="T4" fmla="*/ 1 w 450"/>
                    <a:gd name="T5" fmla="*/ 10 h 434"/>
                    <a:gd name="T6" fmla="*/ 3 w 450"/>
                    <a:gd name="T7" fmla="*/ 10 h 434"/>
                    <a:gd name="T8" fmla="*/ 4 w 450"/>
                    <a:gd name="T9" fmla="*/ 10 h 434"/>
                    <a:gd name="T10" fmla="*/ 6 w 450"/>
                    <a:gd name="T11" fmla="*/ 9 h 434"/>
                    <a:gd name="T12" fmla="*/ 6 w 450"/>
                    <a:gd name="T13" fmla="*/ 8 h 434"/>
                    <a:gd name="T14" fmla="*/ 7 w 450"/>
                    <a:gd name="T15" fmla="*/ 8 h 434"/>
                    <a:gd name="T16" fmla="*/ 7 w 450"/>
                    <a:gd name="T17" fmla="*/ 7 h 434"/>
                    <a:gd name="T18" fmla="*/ 10 w 450"/>
                    <a:gd name="T19" fmla="*/ 6 h 434"/>
                    <a:gd name="T20" fmla="*/ 9 w 450"/>
                    <a:gd name="T21" fmla="*/ 6 h 434"/>
                    <a:gd name="T22" fmla="*/ 10 w 450"/>
                    <a:gd name="T23" fmla="*/ 3 h 434"/>
                    <a:gd name="T24" fmla="*/ 10 w 450"/>
                    <a:gd name="T25" fmla="*/ 1 h 434"/>
                    <a:gd name="T26" fmla="*/ 8 w 450"/>
                    <a:gd name="T27" fmla="*/ 0 h 434"/>
                    <a:gd name="T28" fmla="*/ 8 w 450"/>
                    <a:gd name="T29" fmla="*/ 0 h 434"/>
                    <a:gd name="T30" fmla="*/ 6 w 450"/>
                    <a:gd name="T31" fmla="*/ 1 h 434"/>
                    <a:gd name="T32" fmla="*/ 6 w 450"/>
                    <a:gd name="T33" fmla="*/ 3 h 434"/>
                    <a:gd name="T34" fmla="*/ 7 w 450"/>
                    <a:gd name="T35" fmla="*/ 4 h 434"/>
                    <a:gd name="T36" fmla="*/ 7 w 450"/>
                    <a:gd name="T37" fmla="*/ 5 h 434"/>
                    <a:gd name="T38" fmla="*/ 2 w 450"/>
                    <a:gd name="T39" fmla="*/ 3 h 434"/>
                    <a:gd name="T40" fmla="*/ 2 w 450"/>
                    <a:gd name="T41" fmla="*/ 5 h 434"/>
                    <a:gd name="T42" fmla="*/ 0 w 450"/>
                    <a:gd name="T43" fmla="*/ 5 h 434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450"/>
                    <a:gd name="T67" fmla="*/ 0 h 434"/>
                    <a:gd name="T68" fmla="*/ 450 w 450"/>
                    <a:gd name="T69" fmla="*/ 434 h 434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450" h="434">
                      <a:moveTo>
                        <a:pt x="0" y="212"/>
                      </a:moveTo>
                      <a:lnTo>
                        <a:pt x="0" y="379"/>
                      </a:lnTo>
                      <a:lnTo>
                        <a:pt x="47" y="419"/>
                      </a:lnTo>
                      <a:lnTo>
                        <a:pt x="121" y="433"/>
                      </a:lnTo>
                      <a:lnTo>
                        <a:pt x="187" y="434"/>
                      </a:lnTo>
                      <a:lnTo>
                        <a:pt x="254" y="375"/>
                      </a:lnTo>
                      <a:lnTo>
                        <a:pt x="256" y="348"/>
                      </a:lnTo>
                      <a:lnTo>
                        <a:pt x="317" y="334"/>
                      </a:lnTo>
                      <a:lnTo>
                        <a:pt x="309" y="310"/>
                      </a:lnTo>
                      <a:lnTo>
                        <a:pt x="428" y="265"/>
                      </a:lnTo>
                      <a:lnTo>
                        <a:pt x="412" y="245"/>
                      </a:lnTo>
                      <a:lnTo>
                        <a:pt x="450" y="114"/>
                      </a:lnTo>
                      <a:lnTo>
                        <a:pt x="422" y="56"/>
                      </a:lnTo>
                      <a:lnTo>
                        <a:pt x="350" y="15"/>
                      </a:lnTo>
                      <a:lnTo>
                        <a:pt x="329" y="0"/>
                      </a:lnTo>
                      <a:lnTo>
                        <a:pt x="260" y="42"/>
                      </a:lnTo>
                      <a:lnTo>
                        <a:pt x="254" y="156"/>
                      </a:lnTo>
                      <a:lnTo>
                        <a:pt x="298" y="177"/>
                      </a:lnTo>
                      <a:lnTo>
                        <a:pt x="300" y="225"/>
                      </a:lnTo>
                      <a:lnTo>
                        <a:pt x="81" y="122"/>
                      </a:lnTo>
                      <a:lnTo>
                        <a:pt x="86" y="212"/>
                      </a:lnTo>
                      <a:lnTo>
                        <a:pt x="0" y="212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87" name="Freeform 483"/>
                <p:cNvSpPr>
                  <a:spLocks/>
                </p:cNvSpPr>
                <p:nvPr/>
              </p:nvSpPr>
              <p:spPr bwMode="auto">
                <a:xfrm>
                  <a:off x="1926" y="3366"/>
                  <a:ext cx="178" cy="166"/>
                </a:xfrm>
                <a:custGeom>
                  <a:avLst/>
                  <a:gdLst>
                    <a:gd name="T0" fmla="*/ 0 w 624"/>
                    <a:gd name="T1" fmla="*/ 7 h 583"/>
                    <a:gd name="T2" fmla="*/ 1 w 624"/>
                    <a:gd name="T3" fmla="*/ 7 h 583"/>
                    <a:gd name="T4" fmla="*/ 1 w 624"/>
                    <a:gd name="T5" fmla="*/ 7 h 583"/>
                    <a:gd name="T6" fmla="*/ 2 w 624"/>
                    <a:gd name="T7" fmla="*/ 7 h 583"/>
                    <a:gd name="T8" fmla="*/ 3 w 624"/>
                    <a:gd name="T9" fmla="*/ 7 h 583"/>
                    <a:gd name="T10" fmla="*/ 3 w 624"/>
                    <a:gd name="T11" fmla="*/ 3 h 583"/>
                    <a:gd name="T12" fmla="*/ 4 w 624"/>
                    <a:gd name="T13" fmla="*/ 4 h 583"/>
                    <a:gd name="T14" fmla="*/ 4 w 624"/>
                    <a:gd name="T15" fmla="*/ 5 h 583"/>
                    <a:gd name="T16" fmla="*/ 5 w 624"/>
                    <a:gd name="T17" fmla="*/ 5 h 583"/>
                    <a:gd name="T18" fmla="*/ 6 w 624"/>
                    <a:gd name="T19" fmla="*/ 4 h 583"/>
                    <a:gd name="T20" fmla="*/ 8 w 624"/>
                    <a:gd name="T21" fmla="*/ 4 h 583"/>
                    <a:gd name="T22" fmla="*/ 11 w 624"/>
                    <a:gd name="T23" fmla="*/ 0 h 583"/>
                    <a:gd name="T24" fmla="*/ 13 w 624"/>
                    <a:gd name="T25" fmla="*/ 1 h 583"/>
                    <a:gd name="T26" fmla="*/ 14 w 624"/>
                    <a:gd name="T27" fmla="*/ 4 h 583"/>
                    <a:gd name="T28" fmla="*/ 13 w 624"/>
                    <a:gd name="T29" fmla="*/ 5 h 583"/>
                    <a:gd name="T30" fmla="*/ 13 w 624"/>
                    <a:gd name="T31" fmla="*/ 5 h 583"/>
                    <a:gd name="T32" fmla="*/ 14 w 624"/>
                    <a:gd name="T33" fmla="*/ 5 h 583"/>
                    <a:gd name="T34" fmla="*/ 15 w 624"/>
                    <a:gd name="T35" fmla="*/ 5 h 583"/>
                    <a:gd name="T36" fmla="*/ 14 w 624"/>
                    <a:gd name="T37" fmla="*/ 7 h 583"/>
                    <a:gd name="T38" fmla="*/ 12 w 624"/>
                    <a:gd name="T39" fmla="*/ 10 h 583"/>
                    <a:gd name="T40" fmla="*/ 9 w 624"/>
                    <a:gd name="T41" fmla="*/ 13 h 583"/>
                    <a:gd name="T42" fmla="*/ 7 w 624"/>
                    <a:gd name="T43" fmla="*/ 13 h 583"/>
                    <a:gd name="T44" fmla="*/ 2 w 624"/>
                    <a:gd name="T45" fmla="*/ 13 h 583"/>
                    <a:gd name="T46" fmla="*/ 1 w 624"/>
                    <a:gd name="T47" fmla="*/ 12 h 583"/>
                    <a:gd name="T48" fmla="*/ 1 w 624"/>
                    <a:gd name="T49" fmla="*/ 11 h 583"/>
                    <a:gd name="T50" fmla="*/ 0 w 624"/>
                    <a:gd name="T51" fmla="*/ 7 h 583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w 624"/>
                    <a:gd name="T79" fmla="*/ 0 h 583"/>
                    <a:gd name="T80" fmla="*/ 624 w 624"/>
                    <a:gd name="T81" fmla="*/ 583 h 583"/>
                  </a:gdLst>
                  <a:ahLst/>
                  <a:cxnLst>
                    <a:cxn ang="T52">
                      <a:pos x="T0" y="T1"/>
                    </a:cxn>
                    <a:cxn ang="T53">
                      <a:pos x="T2" y="T3"/>
                    </a:cxn>
                    <a:cxn ang="T54">
                      <a:pos x="T4" y="T5"/>
                    </a:cxn>
                    <a:cxn ang="T55">
                      <a:pos x="T6" y="T7"/>
                    </a:cxn>
                    <a:cxn ang="T56">
                      <a:pos x="T8" y="T9"/>
                    </a:cxn>
                    <a:cxn ang="T57">
                      <a:pos x="T10" y="T11"/>
                    </a:cxn>
                    <a:cxn ang="T58">
                      <a:pos x="T12" y="T13"/>
                    </a:cxn>
                    <a:cxn ang="T59">
                      <a:pos x="T14" y="T15"/>
                    </a:cxn>
                    <a:cxn ang="T60">
                      <a:pos x="T16" y="T17"/>
                    </a:cxn>
                    <a:cxn ang="T61">
                      <a:pos x="T18" y="T19"/>
                    </a:cxn>
                    <a:cxn ang="T62">
                      <a:pos x="T20" y="T21"/>
                    </a:cxn>
                    <a:cxn ang="T63">
                      <a:pos x="T22" y="T23"/>
                    </a:cxn>
                    <a:cxn ang="T64">
                      <a:pos x="T24" y="T25"/>
                    </a:cxn>
                    <a:cxn ang="T65">
                      <a:pos x="T26" y="T27"/>
                    </a:cxn>
                    <a:cxn ang="T66">
                      <a:pos x="T28" y="T29"/>
                    </a:cxn>
                    <a:cxn ang="T67">
                      <a:pos x="T30" y="T31"/>
                    </a:cxn>
                    <a:cxn ang="T68">
                      <a:pos x="T32" y="T33"/>
                    </a:cxn>
                    <a:cxn ang="T69">
                      <a:pos x="T34" y="T35"/>
                    </a:cxn>
                    <a:cxn ang="T70">
                      <a:pos x="T36" y="T37"/>
                    </a:cxn>
                    <a:cxn ang="T71">
                      <a:pos x="T38" y="T39"/>
                    </a:cxn>
                    <a:cxn ang="T72">
                      <a:pos x="T40" y="T41"/>
                    </a:cxn>
                    <a:cxn ang="T73">
                      <a:pos x="T42" y="T43"/>
                    </a:cxn>
                    <a:cxn ang="T74">
                      <a:pos x="T44" y="T45"/>
                    </a:cxn>
                    <a:cxn ang="T75">
                      <a:pos x="T46" y="T47"/>
                    </a:cxn>
                    <a:cxn ang="T76">
                      <a:pos x="T48" y="T49"/>
                    </a:cxn>
                    <a:cxn ang="T77">
                      <a:pos x="T50" y="T51"/>
                    </a:cxn>
                  </a:cxnLst>
                  <a:rect l="T78" t="T79" r="T80" b="T81"/>
                  <a:pathLst>
                    <a:path w="624" h="583">
                      <a:moveTo>
                        <a:pt x="0" y="308"/>
                      </a:moveTo>
                      <a:lnTo>
                        <a:pt x="22" y="286"/>
                      </a:lnTo>
                      <a:lnTo>
                        <a:pt x="48" y="326"/>
                      </a:lnTo>
                      <a:lnTo>
                        <a:pt x="98" y="326"/>
                      </a:lnTo>
                      <a:lnTo>
                        <a:pt x="131" y="298"/>
                      </a:lnTo>
                      <a:lnTo>
                        <a:pt x="131" y="117"/>
                      </a:lnTo>
                      <a:lnTo>
                        <a:pt x="165" y="163"/>
                      </a:lnTo>
                      <a:lnTo>
                        <a:pt x="163" y="213"/>
                      </a:lnTo>
                      <a:lnTo>
                        <a:pt x="217" y="211"/>
                      </a:lnTo>
                      <a:lnTo>
                        <a:pt x="262" y="156"/>
                      </a:lnTo>
                      <a:lnTo>
                        <a:pt x="347" y="156"/>
                      </a:lnTo>
                      <a:lnTo>
                        <a:pt x="489" y="0"/>
                      </a:lnTo>
                      <a:lnTo>
                        <a:pt x="577" y="23"/>
                      </a:lnTo>
                      <a:lnTo>
                        <a:pt x="593" y="167"/>
                      </a:lnTo>
                      <a:lnTo>
                        <a:pt x="551" y="207"/>
                      </a:lnTo>
                      <a:lnTo>
                        <a:pt x="576" y="239"/>
                      </a:lnTo>
                      <a:lnTo>
                        <a:pt x="597" y="213"/>
                      </a:lnTo>
                      <a:lnTo>
                        <a:pt x="624" y="213"/>
                      </a:lnTo>
                      <a:lnTo>
                        <a:pt x="608" y="298"/>
                      </a:lnTo>
                      <a:lnTo>
                        <a:pt x="521" y="429"/>
                      </a:lnTo>
                      <a:lnTo>
                        <a:pt x="404" y="543"/>
                      </a:lnTo>
                      <a:lnTo>
                        <a:pt x="319" y="581"/>
                      </a:lnTo>
                      <a:lnTo>
                        <a:pt x="75" y="583"/>
                      </a:lnTo>
                      <a:lnTo>
                        <a:pt x="53" y="517"/>
                      </a:lnTo>
                      <a:lnTo>
                        <a:pt x="65" y="468"/>
                      </a:lnTo>
                      <a:lnTo>
                        <a:pt x="0" y="30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88" name="Freeform 484"/>
                <p:cNvSpPr>
                  <a:spLocks/>
                </p:cNvSpPr>
                <p:nvPr/>
              </p:nvSpPr>
              <p:spPr bwMode="auto">
                <a:xfrm>
                  <a:off x="2040" y="3455"/>
                  <a:ext cx="25" cy="30"/>
                </a:xfrm>
                <a:custGeom>
                  <a:avLst/>
                  <a:gdLst>
                    <a:gd name="T0" fmla="*/ 0 w 86"/>
                    <a:gd name="T1" fmla="*/ 1 h 106"/>
                    <a:gd name="T2" fmla="*/ 1 w 86"/>
                    <a:gd name="T3" fmla="*/ 2 h 106"/>
                    <a:gd name="T4" fmla="*/ 2 w 86"/>
                    <a:gd name="T5" fmla="*/ 1 h 106"/>
                    <a:gd name="T6" fmla="*/ 1 w 86"/>
                    <a:gd name="T7" fmla="*/ 0 h 106"/>
                    <a:gd name="T8" fmla="*/ 0 w 86"/>
                    <a:gd name="T9" fmla="*/ 1 h 10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6"/>
                    <a:gd name="T16" fmla="*/ 0 h 106"/>
                    <a:gd name="T17" fmla="*/ 86 w 86"/>
                    <a:gd name="T18" fmla="*/ 106 h 10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6" h="106">
                      <a:moveTo>
                        <a:pt x="0" y="52"/>
                      </a:moveTo>
                      <a:lnTo>
                        <a:pt x="33" y="106"/>
                      </a:lnTo>
                      <a:lnTo>
                        <a:pt x="86" y="52"/>
                      </a:lnTo>
                      <a:lnTo>
                        <a:pt x="61" y="0"/>
                      </a:lnTo>
                      <a:lnTo>
                        <a:pt x="0" y="52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89" name="Freeform 485"/>
                <p:cNvSpPr>
                  <a:spLocks/>
                </p:cNvSpPr>
                <p:nvPr/>
              </p:nvSpPr>
              <p:spPr bwMode="auto">
                <a:xfrm>
                  <a:off x="2000" y="2304"/>
                  <a:ext cx="86" cy="77"/>
                </a:xfrm>
                <a:custGeom>
                  <a:avLst/>
                  <a:gdLst>
                    <a:gd name="T0" fmla="*/ 2 w 302"/>
                    <a:gd name="T1" fmla="*/ 0 h 272"/>
                    <a:gd name="T2" fmla="*/ 3 w 302"/>
                    <a:gd name="T3" fmla="*/ 0 h 272"/>
                    <a:gd name="T4" fmla="*/ 3 w 302"/>
                    <a:gd name="T5" fmla="*/ 1 h 272"/>
                    <a:gd name="T6" fmla="*/ 4 w 302"/>
                    <a:gd name="T7" fmla="*/ 1 h 272"/>
                    <a:gd name="T8" fmla="*/ 5 w 302"/>
                    <a:gd name="T9" fmla="*/ 1 h 272"/>
                    <a:gd name="T10" fmla="*/ 6 w 302"/>
                    <a:gd name="T11" fmla="*/ 1 h 272"/>
                    <a:gd name="T12" fmla="*/ 6 w 302"/>
                    <a:gd name="T13" fmla="*/ 3 h 272"/>
                    <a:gd name="T14" fmla="*/ 6 w 302"/>
                    <a:gd name="T15" fmla="*/ 3 h 272"/>
                    <a:gd name="T16" fmla="*/ 7 w 302"/>
                    <a:gd name="T17" fmla="*/ 3 h 272"/>
                    <a:gd name="T18" fmla="*/ 7 w 302"/>
                    <a:gd name="T19" fmla="*/ 3 h 272"/>
                    <a:gd name="T20" fmla="*/ 7 w 302"/>
                    <a:gd name="T21" fmla="*/ 4 h 272"/>
                    <a:gd name="T22" fmla="*/ 7 w 302"/>
                    <a:gd name="T23" fmla="*/ 4 h 272"/>
                    <a:gd name="T24" fmla="*/ 6 w 302"/>
                    <a:gd name="T25" fmla="*/ 4 h 272"/>
                    <a:gd name="T26" fmla="*/ 6 w 302"/>
                    <a:gd name="T27" fmla="*/ 4 h 272"/>
                    <a:gd name="T28" fmla="*/ 6 w 302"/>
                    <a:gd name="T29" fmla="*/ 5 h 272"/>
                    <a:gd name="T30" fmla="*/ 7 w 302"/>
                    <a:gd name="T31" fmla="*/ 5 h 272"/>
                    <a:gd name="T32" fmla="*/ 6 w 302"/>
                    <a:gd name="T33" fmla="*/ 5 h 272"/>
                    <a:gd name="T34" fmla="*/ 6 w 302"/>
                    <a:gd name="T35" fmla="*/ 5 h 272"/>
                    <a:gd name="T36" fmla="*/ 6 w 302"/>
                    <a:gd name="T37" fmla="*/ 5 h 272"/>
                    <a:gd name="T38" fmla="*/ 5 w 302"/>
                    <a:gd name="T39" fmla="*/ 6 h 272"/>
                    <a:gd name="T40" fmla="*/ 5 w 302"/>
                    <a:gd name="T41" fmla="*/ 6 h 272"/>
                    <a:gd name="T42" fmla="*/ 5 w 302"/>
                    <a:gd name="T43" fmla="*/ 6 h 272"/>
                    <a:gd name="T44" fmla="*/ 5 w 302"/>
                    <a:gd name="T45" fmla="*/ 6 h 272"/>
                    <a:gd name="T46" fmla="*/ 4 w 302"/>
                    <a:gd name="T47" fmla="*/ 6 h 272"/>
                    <a:gd name="T48" fmla="*/ 4 w 302"/>
                    <a:gd name="T49" fmla="*/ 6 h 272"/>
                    <a:gd name="T50" fmla="*/ 3 w 302"/>
                    <a:gd name="T51" fmla="*/ 6 h 272"/>
                    <a:gd name="T52" fmla="*/ 2 w 302"/>
                    <a:gd name="T53" fmla="*/ 5 h 272"/>
                    <a:gd name="T54" fmla="*/ 1 w 302"/>
                    <a:gd name="T55" fmla="*/ 5 h 272"/>
                    <a:gd name="T56" fmla="*/ 1 w 302"/>
                    <a:gd name="T57" fmla="*/ 5 h 272"/>
                    <a:gd name="T58" fmla="*/ 0 w 302"/>
                    <a:gd name="T59" fmla="*/ 6 h 272"/>
                    <a:gd name="T60" fmla="*/ 0 w 302"/>
                    <a:gd name="T61" fmla="*/ 5 h 272"/>
                    <a:gd name="T62" fmla="*/ 1 w 302"/>
                    <a:gd name="T63" fmla="*/ 4 h 272"/>
                    <a:gd name="T64" fmla="*/ 0 w 302"/>
                    <a:gd name="T65" fmla="*/ 3 h 272"/>
                    <a:gd name="T66" fmla="*/ 1 w 302"/>
                    <a:gd name="T67" fmla="*/ 3 h 272"/>
                    <a:gd name="T68" fmla="*/ 1 w 302"/>
                    <a:gd name="T69" fmla="*/ 2 h 272"/>
                    <a:gd name="T70" fmla="*/ 1 w 302"/>
                    <a:gd name="T71" fmla="*/ 2 h 272"/>
                    <a:gd name="T72" fmla="*/ 1 w 302"/>
                    <a:gd name="T73" fmla="*/ 2 h 272"/>
                    <a:gd name="T74" fmla="*/ 1 w 302"/>
                    <a:gd name="T75" fmla="*/ 1 h 272"/>
                    <a:gd name="T76" fmla="*/ 1 w 302"/>
                    <a:gd name="T77" fmla="*/ 1 h 272"/>
                    <a:gd name="T78" fmla="*/ 2 w 302"/>
                    <a:gd name="T79" fmla="*/ 0 h 272"/>
                    <a:gd name="T80" fmla="*/ 2 w 302"/>
                    <a:gd name="T81" fmla="*/ 0 h 272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w 302"/>
                    <a:gd name="T124" fmla="*/ 0 h 272"/>
                    <a:gd name="T125" fmla="*/ 302 w 302"/>
                    <a:gd name="T126" fmla="*/ 272 h 272"/>
                  </a:gdLst>
                  <a:ahLst/>
                  <a:cxnLst>
                    <a:cxn ang="T82">
                      <a:pos x="T0" y="T1"/>
                    </a:cxn>
                    <a:cxn ang="T83">
                      <a:pos x="T2" y="T3"/>
                    </a:cxn>
                    <a:cxn ang="T84">
                      <a:pos x="T4" y="T5"/>
                    </a:cxn>
                    <a:cxn ang="T85">
                      <a:pos x="T6" y="T7"/>
                    </a:cxn>
                    <a:cxn ang="T86">
                      <a:pos x="T8" y="T9"/>
                    </a:cxn>
                    <a:cxn ang="T87">
                      <a:pos x="T10" y="T11"/>
                    </a:cxn>
                    <a:cxn ang="T88">
                      <a:pos x="T12" y="T13"/>
                    </a:cxn>
                    <a:cxn ang="T89">
                      <a:pos x="T14" y="T15"/>
                    </a:cxn>
                    <a:cxn ang="T90">
                      <a:pos x="T16" y="T17"/>
                    </a:cxn>
                    <a:cxn ang="T91">
                      <a:pos x="T18" y="T19"/>
                    </a:cxn>
                    <a:cxn ang="T92">
                      <a:pos x="T20" y="T21"/>
                    </a:cxn>
                    <a:cxn ang="T93">
                      <a:pos x="T22" y="T23"/>
                    </a:cxn>
                    <a:cxn ang="T94">
                      <a:pos x="T24" y="T25"/>
                    </a:cxn>
                    <a:cxn ang="T95">
                      <a:pos x="T26" y="T27"/>
                    </a:cxn>
                    <a:cxn ang="T96">
                      <a:pos x="T28" y="T29"/>
                    </a:cxn>
                    <a:cxn ang="T97">
                      <a:pos x="T30" y="T31"/>
                    </a:cxn>
                    <a:cxn ang="T98">
                      <a:pos x="T32" y="T33"/>
                    </a:cxn>
                    <a:cxn ang="T99">
                      <a:pos x="T34" y="T35"/>
                    </a:cxn>
                    <a:cxn ang="T100">
                      <a:pos x="T36" y="T37"/>
                    </a:cxn>
                    <a:cxn ang="T101">
                      <a:pos x="T38" y="T39"/>
                    </a:cxn>
                    <a:cxn ang="T102">
                      <a:pos x="T40" y="T41"/>
                    </a:cxn>
                    <a:cxn ang="T103">
                      <a:pos x="T42" y="T43"/>
                    </a:cxn>
                    <a:cxn ang="T104">
                      <a:pos x="T44" y="T45"/>
                    </a:cxn>
                    <a:cxn ang="T105">
                      <a:pos x="T46" y="T47"/>
                    </a:cxn>
                    <a:cxn ang="T106">
                      <a:pos x="T48" y="T49"/>
                    </a:cxn>
                    <a:cxn ang="T107">
                      <a:pos x="T50" y="T51"/>
                    </a:cxn>
                    <a:cxn ang="T108">
                      <a:pos x="T52" y="T53"/>
                    </a:cxn>
                    <a:cxn ang="T109">
                      <a:pos x="T54" y="T55"/>
                    </a:cxn>
                    <a:cxn ang="T110">
                      <a:pos x="T56" y="T57"/>
                    </a:cxn>
                    <a:cxn ang="T111">
                      <a:pos x="T58" y="T59"/>
                    </a:cxn>
                    <a:cxn ang="T112">
                      <a:pos x="T60" y="T61"/>
                    </a:cxn>
                    <a:cxn ang="T113">
                      <a:pos x="T62" y="T63"/>
                    </a:cxn>
                    <a:cxn ang="T114">
                      <a:pos x="T64" y="T65"/>
                    </a:cxn>
                    <a:cxn ang="T115">
                      <a:pos x="T66" y="T67"/>
                    </a:cxn>
                    <a:cxn ang="T116">
                      <a:pos x="T68" y="T69"/>
                    </a:cxn>
                    <a:cxn ang="T117">
                      <a:pos x="T70" y="T71"/>
                    </a:cxn>
                    <a:cxn ang="T118">
                      <a:pos x="T72" y="T73"/>
                    </a:cxn>
                    <a:cxn ang="T119">
                      <a:pos x="T74" y="T75"/>
                    </a:cxn>
                    <a:cxn ang="T120">
                      <a:pos x="T76" y="T77"/>
                    </a:cxn>
                    <a:cxn ang="T121">
                      <a:pos x="T78" y="T79"/>
                    </a:cxn>
                    <a:cxn ang="T122">
                      <a:pos x="T80" y="T81"/>
                    </a:cxn>
                  </a:cxnLst>
                  <a:rect l="T123" t="T124" r="T125" b="T126"/>
                  <a:pathLst>
                    <a:path w="302" h="272">
                      <a:moveTo>
                        <a:pt x="96" y="0"/>
                      </a:moveTo>
                      <a:lnTo>
                        <a:pt x="125" y="5"/>
                      </a:lnTo>
                      <a:lnTo>
                        <a:pt x="147" y="25"/>
                      </a:lnTo>
                      <a:lnTo>
                        <a:pt x="189" y="25"/>
                      </a:lnTo>
                      <a:lnTo>
                        <a:pt x="232" y="31"/>
                      </a:lnTo>
                      <a:lnTo>
                        <a:pt x="254" y="65"/>
                      </a:lnTo>
                      <a:lnTo>
                        <a:pt x="270" y="109"/>
                      </a:lnTo>
                      <a:lnTo>
                        <a:pt x="274" y="127"/>
                      </a:lnTo>
                      <a:lnTo>
                        <a:pt x="293" y="142"/>
                      </a:lnTo>
                      <a:lnTo>
                        <a:pt x="302" y="154"/>
                      </a:lnTo>
                      <a:lnTo>
                        <a:pt x="302" y="172"/>
                      </a:lnTo>
                      <a:lnTo>
                        <a:pt x="284" y="172"/>
                      </a:lnTo>
                      <a:lnTo>
                        <a:pt x="260" y="172"/>
                      </a:lnTo>
                      <a:lnTo>
                        <a:pt x="270" y="189"/>
                      </a:lnTo>
                      <a:lnTo>
                        <a:pt x="278" y="200"/>
                      </a:lnTo>
                      <a:lnTo>
                        <a:pt x="284" y="223"/>
                      </a:lnTo>
                      <a:lnTo>
                        <a:pt x="270" y="234"/>
                      </a:lnTo>
                      <a:lnTo>
                        <a:pt x="248" y="234"/>
                      </a:lnTo>
                      <a:lnTo>
                        <a:pt x="246" y="234"/>
                      </a:lnTo>
                      <a:lnTo>
                        <a:pt x="232" y="245"/>
                      </a:lnTo>
                      <a:lnTo>
                        <a:pt x="232" y="268"/>
                      </a:lnTo>
                      <a:lnTo>
                        <a:pt x="215" y="272"/>
                      </a:lnTo>
                      <a:lnTo>
                        <a:pt x="200" y="261"/>
                      </a:lnTo>
                      <a:lnTo>
                        <a:pt x="176" y="255"/>
                      </a:lnTo>
                      <a:lnTo>
                        <a:pt x="155" y="245"/>
                      </a:lnTo>
                      <a:lnTo>
                        <a:pt x="135" y="250"/>
                      </a:lnTo>
                      <a:lnTo>
                        <a:pt x="73" y="223"/>
                      </a:lnTo>
                      <a:lnTo>
                        <a:pt x="47" y="227"/>
                      </a:lnTo>
                      <a:lnTo>
                        <a:pt x="26" y="223"/>
                      </a:lnTo>
                      <a:lnTo>
                        <a:pt x="12" y="245"/>
                      </a:lnTo>
                      <a:lnTo>
                        <a:pt x="0" y="199"/>
                      </a:lnTo>
                      <a:lnTo>
                        <a:pt x="28" y="169"/>
                      </a:lnTo>
                      <a:lnTo>
                        <a:pt x="8" y="109"/>
                      </a:lnTo>
                      <a:lnTo>
                        <a:pt x="26" y="117"/>
                      </a:lnTo>
                      <a:lnTo>
                        <a:pt x="29" y="104"/>
                      </a:lnTo>
                      <a:lnTo>
                        <a:pt x="34" y="82"/>
                      </a:lnTo>
                      <a:lnTo>
                        <a:pt x="42" y="71"/>
                      </a:lnTo>
                      <a:lnTo>
                        <a:pt x="47" y="46"/>
                      </a:lnTo>
                      <a:lnTo>
                        <a:pt x="68" y="21"/>
                      </a:lnTo>
                      <a:lnTo>
                        <a:pt x="82" y="0"/>
                      </a:lnTo>
                      <a:lnTo>
                        <a:pt x="96" y="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90" name="Freeform 486"/>
                <p:cNvSpPr>
                  <a:spLocks/>
                </p:cNvSpPr>
                <p:nvPr/>
              </p:nvSpPr>
              <p:spPr bwMode="auto">
                <a:xfrm>
                  <a:off x="1987" y="2359"/>
                  <a:ext cx="192" cy="128"/>
                </a:xfrm>
                <a:custGeom>
                  <a:avLst/>
                  <a:gdLst>
                    <a:gd name="T0" fmla="*/ 8 w 671"/>
                    <a:gd name="T1" fmla="*/ 0 h 446"/>
                    <a:gd name="T2" fmla="*/ 9 w 671"/>
                    <a:gd name="T3" fmla="*/ 0 h 446"/>
                    <a:gd name="T4" fmla="*/ 10 w 671"/>
                    <a:gd name="T5" fmla="*/ 1 h 446"/>
                    <a:gd name="T6" fmla="*/ 10 w 671"/>
                    <a:gd name="T7" fmla="*/ 1 h 446"/>
                    <a:gd name="T8" fmla="*/ 11 w 671"/>
                    <a:gd name="T9" fmla="*/ 2 h 446"/>
                    <a:gd name="T10" fmla="*/ 13 w 671"/>
                    <a:gd name="T11" fmla="*/ 3 h 446"/>
                    <a:gd name="T12" fmla="*/ 14 w 671"/>
                    <a:gd name="T13" fmla="*/ 3 h 446"/>
                    <a:gd name="T14" fmla="*/ 15 w 671"/>
                    <a:gd name="T15" fmla="*/ 4 h 446"/>
                    <a:gd name="T16" fmla="*/ 15 w 671"/>
                    <a:gd name="T17" fmla="*/ 6 h 446"/>
                    <a:gd name="T18" fmla="*/ 13 w 671"/>
                    <a:gd name="T19" fmla="*/ 7 h 446"/>
                    <a:gd name="T20" fmla="*/ 11 w 671"/>
                    <a:gd name="T21" fmla="*/ 9 h 446"/>
                    <a:gd name="T22" fmla="*/ 11 w 671"/>
                    <a:gd name="T23" fmla="*/ 9 h 446"/>
                    <a:gd name="T24" fmla="*/ 11 w 671"/>
                    <a:gd name="T25" fmla="*/ 11 h 446"/>
                    <a:gd name="T26" fmla="*/ 10 w 671"/>
                    <a:gd name="T27" fmla="*/ 9 h 446"/>
                    <a:gd name="T28" fmla="*/ 9 w 671"/>
                    <a:gd name="T29" fmla="*/ 8 h 446"/>
                    <a:gd name="T30" fmla="*/ 9 w 671"/>
                    <a:gd name="T31" fmla="*/ 7 h 446"/>
                    <a:gd name="T32" fmla="*/ 7 w 671"/>
                    <a:gd name="T33" fmla="*/ 9 h 446"/>
                    <a:gd name="T34" fmla="*/ 6 w 671"/>
                    <a:gd name="T35" fmla="*/ 8 h 446"/>
                    <a:gd name="T36" fmla="*/ 7 w 671"/>
                    <a:gd name="T37" fmla="*/ 8 h 446"/>
                    <a:gd name="T38" fmla="*/ 7 w 671"/>
                    <a:gd name="T39" fmla="*/ 7 h 446"/>
                    <a:gd name="T40" fmla="*/ 6 w 671"/>
                    <a:gd name="T41" fmla="*/ 6 h 446"/>
                    <a:gd name="T42" fmla="*/ 5 w 671"/>
                    <a:gd name="T43" fmla="*/ 5 h 446"/>
                    <a:gd name="T44" fmla="*/ 2 w 671"/>
                    <a:gd name="T45" fmla="*/ 6 h 446"/>
                    <a:gd name="T46" fmla="*/ 1 w 671"/>
                    <a:gd name="T47" fmla="*/ 6 h 446"/>
                    <a:gd name="T48" fmla="*/ 0 w 671"/>
                    <a:gd name="T49" fmla="*/ 4 h 446"/>
                    <a:gd name="T50" fmla="*/ 2 w 671"/>
                    <a:gd name="T51" fmla="*/ 2 h 446"/>
                    <a:gd name="T52" fmla="*/ 1 w 671"/>
                    <a:gd name="T53" fmla="*/ 1 h 446"/>
                    <a:gd name="T54" fmla="*/ 2 w 671"/>
                    <a:gd name="T55" fmla="*/ 1 h 446"/>
                    <a:gd name="T56" fmla="*/ 3 w 671"/>
                    <a:gd name="T57" fmla="*/ 1 h 446"/>
                    <a:gd name="T58" fmla="*/ 5 w 671"/>
                    <a:gd name="T59" fmla="*/ 1 h 446"/>
                    <a:gd name="T60" fmla="*/ 6 w 671"/>
                    <a:gd name="T61" fmla="*/ 1 h 446"/>
                    <a:gd name="T62" fmla="*/ 7 w 671"/>
                    <a:gd name="T63" fmla="*/ 2 h 446"/>
                    <a:gd name="T64" fmla="*/ 7 w 671"/>
                    <a:gd name="T65" fmla="*/ 1 h 446"/>
                    <a:gd name="T66" fmla="*/ 7 w 671"/>
                    <a:gd name="T67" fmla="*/ 1 h 44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671"/>
                    <a:gd name="T103" fmla="*/ 0 h 446"/>
                    <a:gd name="T104" fmla="*/ 671 w 671"/>
                    <a:gd name="T105" fmla="*/ 446 h 446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671" h="446">
                      <a:moveTo>
                        <a:pt x="334" y="20"/>
                      </a:moveTo>
                      <a:lnTo>
                        <a:pt x="344" y="17"/>
                      </a:lnTo>
                      <a:lnTo>
                        <a:pt x="362" y="4"/>
                      </a:lnTo>
                      <a:lnTo>
                        <a:pt x="379" y="0"/>
                      </a:lnTo>
                      <a:lnTo>
                        <a:pt x="406" y="4"/>
                      </a:lnTo>
                      <a:lnTo>
                        <a:pt x="418" y="27"/>
                      </a:lnTo>
                      <a:lnTo>
                        <a:pt x="424" y="54"/>
                      </a:lnTo>
                      <a:lnTo>
                        <a:pt x="435" y="63"/>
                      </a:lnTo>
                      <a:lnTo>
                        <a:pt x="448" y="58"/>
                      </a:lnTo>
                      <a:lnTo>
                        <a:pt x="481" y="95"/>
                      </a:lnTo>
                      <a:lnTo>
                        <a:pt x="498" y="124"/>
                      </a:lnTo>
                      <a:lnTo>
                        <a:pt x="542" y="145"/>
                      </a:lnTo>
                      <a:lnTo>
                        <a:pt x="574" y="150"/>
                      </a:lnTo>
                      <a:lnTo>
                        <a:pt x="587" y="145"/>
                      </a:lnTo>
                      <a:lnTo>
                        <a:pt x="617" y="160"/>
                      </a:lnTo>
                      <a:lnTo>
                        <a:pt x="650" y="165"/>
                      </a:lnTo>
                      <a:lnTo>
                        <a:pt x="671" y="233"/>
                      </a:lnTo>
                      <a:lnTo>
                        <a:pt x="638" y="242"/>
                      </a:lnTo>
                      <a:lnTo>
                        <a:pt x="631" y="276"/>
                      </a:lnTo>
                      <a:lnTo>
                        <a:pt x="579" y="311"/>
                      </a:lnTo>
                      <a:lnTo>
                        <a:pt x="500" y="334"/>
                      </a:lnTo>
                      <a:lnTo>
                        <a:pt x="491" y="366"/>
                      </a:lnTo>
                      <a:lnTo>
                        <a:pt x="462" y="352"/>
                      </a:lnTo>
                      <a:lnTo>
                        <a:pt x="493" y="395"/>
                      </a:lnTo>
                      <a:lnTo>
                        <a:pt x="540" y="400"/>
                      </a:lnTo>
                      <a:lnTo>
                        <a:pt x="453" y="446"/>
                      </a:lnTo>
                      <a:lnTo>
                        <a:pt x="400" y="396"/>
                      </a:lnTo>
                      <a:lnTo>
                        <a:pt x="444" y="358"/>
                      </a:lnTo>
                      <a:lnTo>
                        <a:pt x="400" y="349"/>
                      </a:lnTo>
                      <a:lnTo>
                        <a:pt x="376" y="349"/>
                      </a:lnTo>
                      <a:lnTo>
                        <a:pt x="383" y="315"/>
                      </a:lnTo>
                      <a:lnTo>
                        <a:pt x="374" y="320"/>
                      </a:lnTo>
                      <a:lnTo>
                        <a:pt x="310" y="338"/>
                      </a:lnTo>
                      <a:lnTo>
                        <a:pt x="289" y="396"/>
                      </a:lnTo>
                      <a:lnTo>
                        <a:pt x="244" y="394"/>
                      </a:lnTo>
                      <a:lnTo>
                        <a:pt x="254" y="352"/>
                      </a:lnTo>
                      <a:lnTo>
                        <a:pt x="255" y="334"/>
                      </a:lnTo>
                      <a:lnTo>
                        <a:pt x="283" y="325"/>
                      </a:lnTo>
                      <a:lnTo>
                        <a:pt x="295" y="312"/>
                      </a:lnTo>
                      <a:lnTo>
                        <a:pt x="298" y="302"/>
                      </a:lnTo>
                      <a:lnTo>
                        <a:pt x="283" y="296"/>
                      </a:lnTo>
                      <a:lnTo>
                        <a:pt x="262" y="253"/>
                      </a:lnTo>
                      <a:lnTo>
                        <a:pt x="236" y="227"/>
                      </a:lnTo>
                      <a:lnTo>
                        <a:pt x="203" y="227"/>
                      </a:lnTo>
                      <a:lnTo>
                        <a:pt x="162" y="239"/>
                      </a:lnTo>
                      <a:lnTo>
                        <a:pt x="100" y="242"/>
                      </a:lnTo>
                      <a:lnTo>
                        <a:pt x="72" y="250"/>
                      </a:lnTo>
                      <a:lnTo>
                        <a:pt x="24" y="250"/>
                      </a:lnTo>
                      <a:lnTo>
                        <a:pt x="0" y="224"/>
                      </a:lnTo>
                      <a:lnTo>
                        <a:pt x="16" y="185"/>
                      </a:lnTo>
                      <a:lnTo>
                        <a:pt x="41" y="143"/>
                      </a:lnTo>
                      <a:lnTo>
                        <a:pt x="73" y="99"/>
                      </a:lnTo>
                      <a:lnTo>
                        <a:pt x="56" y="47"/>
                      </a:lnTo>
                      <a:lnTo>
                        <a:pt x="57" y="38"/>
                      </a:lnTo>
                      <a:lnTo>
                        <a:pt x="70" y="27"/>
                      </a:lnTo>
                      <a:lnTo>
                        <a:pt x="91" y="31"/>
                      </a:lnTo>
                      <a:lnTo>
                        <a:pt x="117" y="27"/>
                      </a:lnTo>
                      <a:lnTo>
                        <a:pt x="143" y="39"/>
                      </a:lnTo>
                      <a:lnTo>
                        <a:pt x="177" y="54"/>
                      </a:lnTo>
                      <a:lnTo>
                        <a:pt x="199" y="47"/>
                      </a:lnTo>
                      <a:lnTo>
                        <a:pt x="220" y="59"/>
                      </a:lnTo>
                      <a:lnTo>
                        <a:pt x="244" y="65"/>
                      </a:lnTo>
                      <a:lnTo>
                        <a:pt x="259" y="76"/>
                      </a:lnTo>
                      <a:lnTo>
                        <a:pt x="276" y="72"/>
                      </a:lnTo>
                      <a:lnTo>
                        <a:pt x="279" y="49"/>
                      </a:lnTo>
                      <a:lnTo>
                        <a:pt x="290" y="38"/>
                      </a:lnTo>
                      <a:lnTo>
                        <a:pt x="314" y="38"/>
                      </a:lnTo>
                      <a:lnTo>
                        <a:pt x="322" y="31"/>
                      </a:lnTo>
                      <a:lnTo>
                        <a:pt x="334" y="20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91" name="Freeform 487"/>
                <p:cNvSpPr>
                  <a:spLocks/>
                </p:cNvSpPr>
                <p:nvPr/>
              </p:nvSpPr>
              <p:spPr bwMode="auto">
                <a:xfrm>
                  <a:off x="2036" y="2424"/>
                  <a:ext cx="37" cy="47"/>
                </a:xfrm>
                <a:custGeom>
                  <a:avLst/>
                  <a:gdLst>
                    <a:gd name="T0" fmla="*/ 1 w 129"/>
                    <a:gd name="T1" fmla="*/ 1 h 165"/>
                    <a:gd name="T2" fmla="*/ 1 w 129"/>
                    <a:gd name="T3" fmla="*/ 2 h 165"/>
                    <a:gd name="T4" fmla="*/ 1 w 129"/>
                    <a:gd name="T5" fmla="*/ 2 h 165"/>
                    <a:gd name="T6" fmla="*/ 1 w 129"/>
                    <a:gd name="T7" fmla="*/ 4 h 165"/>
                    <a:gd name="T8" fmla="*/ 2 w 129"/>
                    <a:gd name="T9" fmla="*/ 4 h 165"/>
                    <a:gd name="T10" fmla="*/ 2 w 129"/>
                    <a:gd name="T11" fmla="*/ 3 h 165"/>
                    <a:gd name="T12" fmla="*/ 2 w 129"/>
                    <a:gd name="T13" fmla="*/ 3 h 165"/>
                    <a:gd name="T14" fmla="*/ 3 w 129"/>
                    <a:gd name="T15" fmla="*/ 2 h 165"/>
                    <a:gd name="T16" fmla="*/ 3 w 129"/>
                    <a:gd name="T17" fmla="*/ 2 h 165"/>
                    <a:gd name="T18" fmla="*/ 3 w 129"/>
                    <a:gd name="T19" fmla="*/ 2 h 165"/>
                    <a:gd name="T20" fmla="*/ 2 w 129"/>
                    <a:gd name="T21" fmla="*/ 1 h 165"/>
                    <a:gd name="T22" fmla="*/ 1 w 129"/>
                    <a:gd name="T23" fmla="*/ 0 h 165"/>
                    <a:gd name="T24" fmla="*/ 1 w 129"/>
                    <a:gd name="T25" fmla="*/ 0 h 165"/>
                    <a:gd name="T26" fmla="*/ 0 w 129"/>
                    <a:gd name="T27" fmla="*/ 0 h 165"/>
                    <a:gd name="T28" fmla="*/ 1 w 129"/>
                    <a:gd name="T29" fmla="*/ 1 h 165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29"/>
                    <a:gd name="T46" fmla="*/ 0 h 165"/>
                    <a:gd name="T47" fmla="*/ 129 w 129"/>
                    <a:gd name="T48" fmla="*/ 165 h 165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29" h="165">
                      <a:moveTo>
                        <a:pt x="29" y="45"/>
                      </a:moveTo>
                      <a:lnTo>
                        <a:pt x="46" y="69"/>
                      </a:lnTo>
                      <a:lnTo>
                        <a:pt x="53" y="87"/>
                      </a:lnTo>
                      <a:lnTo>
                        <a:pt x="61" y="164"/>
                      </a:lnTo>
                      <a:lnTo>
                        <a:pt x="73" y="165"/>
                      </a:lnTo>
                      <a:lnTo>
                        <a:pt x="83" y="125"/>
                      </a:lnTo>
                      <a:lnTo>
                        <a:pt x="84" y="106"/>
                      </a:lnTo>
                      <a:lnTo>
                        <a:pt x="121" y="93"/>
                      </a:lnTo>
                      <a:lnTo>
                        <a:pt x="129" y="76"/>
                      </a:lnTo>
                      <a:lnTo>
                        <a:pt x="115" y="71"/>
                      </a:lnTo>
                      <a:lnTo>
                        <a:pt x="93" y="27"/>
                      </a:lnTo>
                      <a:lnTo>
                        <a:pt x="65" y="3"/>
                      </a:lnTo>
                      <a:lnTo>
                        <a:pt x="32" y="0"/>
                      </a:lnTo>
                      <a:lnTo>
                        <a:pt x="0" y="6"/>
                      </a:lnTo>
                      <a:lnTo>
                        <a:pt x="29" y="45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92" name="Freeform 488"/>
                <p:cNvSpPr>
                  <a:spLocks/>
                </p:cNvSpPr>
                <p:nvPr/>
              </p:nvSpPr>
              <p:spPr bwMode="auto">
                <a:xfrm>
                  <a:off x="2167" y="2487"/>
                  <a:ext cx="80" cy="42"/>
                </a:xfrm>
                <a:custGeom>
                  <a:avLst/>
                  <a:gdLst>
                    <a:gd name="T0" fmla="*/ 0 w 282"/>
                    <a:gd name="T1" fmla="*/ 0 h 147"/>
                    <a:gd name="T2" fmla="*/ 1 w 282"/>
                    <a:gd name="T3" fmla="*/ 0 h 147"/>
                    <a:gd name="T4" fmla="*/ 3 w 282"/>
                    <a:gd name="T5" fmla="*/ 1 h 147"/>
                    <a:gd name="T6" fmla="*/ 4 w 282"/>
                    <a:gd name="T7" fmla="*/ 1 h 147"/>
                    <a:gd name="T8" fmla="*/ 4 w 282"/>
                    <a:gd name="T9" fmla="*/ 1 h 147"/>
                    <a:gd name="T10" fmla="*/ 5 w 282"/>
                    <a:gd name="T11" fmla="*/ 1 h 147"/>
                    <a:gd name="T12" fmla="*/ 5 w 282"/>
                    <a:gd name="T13" fmla="*/ 1 h 147"/>
                    <a:gd name="T14" fmla="*/ 6 w 282"/>
                    <a:gd name="T15" fmla="*/ 2 h 147"/>
                    <a:gd name="T16" fmla="*/ 6 w 282"/>
                    <a:gd name="T17" fmla="*/ 2 h 147"/>
                    <a:gd name="T18" fmla="*/ 6 w 282"/>
                    <a:gd name="T19" fmla="*/ 2 h 147"/>
                    <a:gd name="T20" fmla="*/ 7 w 282"/>
                    <a:gd name="T21" fmla="*/ 3 h 147"/>
                    <a:gd name="T22" fmla="*/ 6 w 282"/>
                    <a:gd name="T23" fmla="*/ 3 h 147"/>
                    <a:gd name="T24" fmla="*/ 6 w 282"/>
                    <a:gd name="T25" fmla="*/ 3 h 147"/>
                    <a:gd name="T26" fmla="*/ 5 w 282"/>
                    <a:gd name="T27" fmla="*/ 3 h 147"/>
                    <a:gd name="T28" fmla="*/ 5 w 282"/>
                    <a:gd name="T29" fmla="*/ 3 h 147"/>
                    <a:gd name="T30" fmla="*/ 5 w 282"/>
                    <a:gd name="T31" fmla="*/ 3 h 147"/>
                    <a:gd name="T32" fmla="*/ 4 w 282"/>
                    <a:gd name="T33" fmla="*/ 3 h 147"/>
                    <a:gd name="T34" fmla="*/ 3 w 282"/>
                    <a:gd name="T35" fmla="*/ 3 h 147"/>
                    <a:gd name="T36" fmla="*/ 3 w 282"/>
                    <a:gd name="T37" fmla="*/ 3 h 147"/>
                    <a:gd name="T38" fmla="*/ 3 w 282"/>
                    <a:gd name="T39" fmla="*/ 2 h 147"/>
                    <a:gd name="T40" fmla="*/ 1 w 282"/>
                    <a:gd name="T41" fmla="*/ 1 h 147"/>
                    <a:gd name="T42" fmla="*/ 0 w 282"/>
                    <a:gd name="T43" fmla="*/ 0 h 147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282"/>
                    <a:gd name="T67" fmla="*/ 0 h 147"/>
                    <a:gd name="T68" fmla="*/ 282 w 282"/>
                    <a:gd name="T69" fmla="*/ 147 h 147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282" h="147">
                      <a:moveTo>
                        <a:pt x="0" y="8"/>
                      </a:moveTo>
                      <a:lnTo>
                        <a:pt x="68" y="0"/>
                      </a:lnTo>
                      <a:lnTo>
                        <a:pt x="130" y="31"/>
                      </a:lnTo>
                      <a:lnTo>
                        <a:pt x="160" y="63"/>
                      </a:lnTo>
                      <a:lnTo>
                        <a:pt x="192" y="63"/>
                      </a:lnTo>
                      <a:lnTo>
                        <a:pt x="214" y="50"/>
                      </a:lnTo>
                      <a:lnTo>
                        <a:pt x="235" y="43"/>
                      </a:lnTo>
                      <a:lnTo>
                        <a:pt x="249" y="78"/>
                      </a:lnTo>
                      <a:lnTo>
                        <a:pt x="278" y="86"/>
                      </a:lnTo>
                      <a:lnTo>
                        <a:pt x="275" y="100"/>
                      </a:lnTo>
                      <a:lnTo>
                        <a:pt x="282" y="125"/>
                      </a:lnTo>
                      <a:lnTo>
                        <a:pt x="278" y="144"/>
                      </a:lnTo>
                      <a:lnTo>
                        <a:pt x="249" y="115"/>
                      </a:lnTo>
                      <a:lnTo>
                        <a:pt x="235" y="105"/>
                      </a:lnTo>
                      <a:lnTo>
                        <a:pt x="215" y="105"/>
                      </a:lnTo>
                      <a:lnTo>
                        <a:pt x="208" y="139"/>
                      </a:lnTo>
                      <a:lnTo>
                        <a:pt x="187" y="130"/>
                      </a:lnTo>
                      <a:lnTo>
                        <a:pt x="152" y="147"/>
                      </a:lnTo>
                      <a:lnTo>
                        <a:pt x="110" y="142"/>
                      </a:lnTo>
                      <a:lnTo>
                        <a:pt x="109" y="86"/>
                      </a:lnTo>
                      <a:lnTo>
                        <a:pt x="39" y="35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93" name="Freeform 489"/>
                <p:cNvSpPr>
                  <a:spLocks/>
                </p:cNvSpPr>
                <p:nvPr/>
              </p:nvSpPr>
              <p:spPr bwMode="auto">
                <a:xfrm>
                  <a:off x="2227" y="2512"/>
                  <a:ext cx="67" cy="63"/>
                </a:xfrm>
                <a:custGeom>
                  <a:avLst/>
                  <a:gdLst>
                    <a:gd name="T0" fmla="*/ 2 w 234"/>
                    <a:gd name="T1" fmla="*/ 0 h 221"/>
                    <a:gd name="T2" fmla="*/ 2 w 234"/>
                    <a:gd name="T3" fmla="*/ 0 h 221"/>
                    <a:gd name="T4" fmla="*/ 3 w 234"/>
                    <a:gd name="T5" fmla="*/ 0 h 221"/>
                    <a:gd name="T6" fmla="*/ 4 w 234"/>
                    <a:gd name="T7" fmla="*/ 1 h 221"/>
                    <a:gd name="T8" fmla="*/ 5 w 234"/>
                    <a:gd name="T9" fmla="*/ 2 h 221"/>
                    <a:gd name="T10" fmla="*/ 5 w 234"/>
                    <a:gd name="T11" fmla="*/ 3 h 221"/>
                    <a:gd name="T12" fmla="*/ 5 w 234"/>
                    <a:gd name="T13" fmla="*/ 3 h 221"/>
                    <a:gd name="T14" fmla="*/ 5 w 234"/>
                    <a:gd name="T15" fmla="*/ 4 h 221"/>
                    <a:gd name="T16" fmla="*/ 5 w 234"/>
                    <a:gd name="T17" fmla="*/ 4 h 221"/>
                    <a:gd name="T18" fmla="*/ 4 w 234"/>
                    <a:gd name="T19" fmla="*/ 5 h 221"/>
                    <a:gd name="T20" fmla="*/ 4 w 234"/>
                    <a:gd name="T21" fmla="*/ 5 h 221"/>
                    <a:gd name="T22" fmla="*/ 3 w 234"/>
                    <a:gd name="T23" fmla="*/ 4 h 221"/>
                    <a:gd name="T24" fmla="*/ 3 w 234"/>
                    <a:gd name="T25" fmla="*/ 4 h 221"/>
                    <a:gd name="T26" fmla="*/ 2 w 234"/>
                    <a:gd name="T27" fmla="*/ 5 h 221"/>
                    <a:gd name="T28" fmla="*/ 1 w 234"/>
                    <a:gd name="T29" fmla="*/ 5 h 221"/>
                    <a:gd name="T30" fmla="*/ 1 w 234"/>
                    <a:gd name="T31" fmla="*/ 4 h 221"/>
                    <a:gd name="T32" fmla="*/ 1 w 234"/>
                    <a:gd name="T33" fmla="*/ 4 h 221"/>
                    <a:gd name="T34" fmla="*/ 1 w 234"/>
                    <a:gd name="T35" fmla="*/ 3 h 221"/>
                    <a:gd name="T36" fmla="*/ 1 w 234"/>
                    <a:gd name="T37" fmla="*/ 4 h 221"/>
                    <a:gd name="T38" fmla="*/ 2 w 234"/>
                    <a:gd name="T39" fmla="*/ 4 h 221"/>
                    <a:gd name="T40" fmla="*/ 3 w 234"/>
                    <a:gd name="T41" fmla="*/ 4 h 221"/>
                    <a:gd name="T42" fmla="*/ 1 w 234"/>
                    <a:gd name="T43" fmla="*/ 3 h 221"/>
                    <a:gd name="T44" fmla="*/ 1 w 234"/>
                    <a:gd name="T45" fmla="*/ 2 h 221"/>
                    <a:gd name="T46" fmla="*/ 1 w 234"/>
                    <a:gd name="T47" fmla="*/ 2 h 221"/>
                    <a:gd name="T48" fmla="*/ 1 w 234"/>
                    <a:gd name="T49" fmla="*/ 1 h 221"/>
                    <a:gd name="T50" fmla="*/ 1 w 234"/>
                    <a:gd name="T51" fmla="*/ 1 h 221"/>
                    <a:gd name="T52" fmla="*/ 0 w 234"/>
                    <a:gd name="T53" fmla="*/ 1 h 221"/>
                    <a:gd name="T54" fmla="*/ 0 w 234"/>
                    <a:gd name="T55" fmla="*/ 1 h 221"/>
                    <a:gd name="T56" fmla="*/ 0 w 234"/>
                    <a:gd name="T57" fmla="*/ 0 h 221"/>
                    <a:gd name="T58" fmla="*/ 1 w 234"/>
                    <a:gd name="T59" fmla="*/ 0 h 221"/>
                    <a:gd name="T60" fmla="*/ 1 w 234"/>
                    <a:gd name="T61" fmla="*/ 1 h 221"/>
                    <a:gd name="T62" fmla="*/ 2 w 234"/>
                    <a:gd name="T63" fmla="*/ 1 h 221"/>
                    <a:gd name="T64" fmla="*/ 2 w 234"/>
                    <a:gd name="T65" fmla="*/ 1 h 221"/>
                    <a:gd name="T66" fmla="*/ 1 w 234"/>
                    <a:gd name="T67" fmla="*/ 0 h 221"/>
                    <a:gd name="T68" fmla="*/ 2 w 234"/>
                    <a:gd name="T69" fmla="*/ 0 h 221"/>
                    <a:gd name="T70" fmla="*/ 2 w 234"/>
                    <a:gd name="T71" fmla="*/ 0 h 221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w 234"/>
                    <a:gd name="T109" fmla="*/ 0 h 221"/>
                    <a:gd name="T110" fmla="*/ 234 w 234"/>
                    <a:gd name="T111" fmla="*/ 221 h 221"/>
                  </a:gdLst>
                  <a:ahLst/>
                  <a:cxnLst>
                    <a:cxn ang="T72">
                      <a:pos x="T0" y="T1"/>
                    </a:cxn>
                    <a:cxn ang="T73">
                      <a:pos x="T2" y="T3"/>
                    </a:cxn>
                    <a:cxn ang="T74">
                      <a:pos x="T4" y="T5"/>
                    </a:cxn>
                    <a:cxn ang="T75">
                      <a:pos x="T6" y="T7"/>
                    </a:cxn>
                    <a:cxn ang="T76">
                      <a:pos x="T8" y="T9"/>
                    </a:cxn>
                    <a:cxn ang="T77">
                      <a:pos x="T10" y="T11"/>
                    </a:cxn>
                    <a:cxn ang="T78">
                      <a:pos x="T12" y="T13"/>
                    </a:cxn>
                    <a:cxn ang="T79">
                      <a:pos x="T14" y="T15"/>
                    </a:cxn>
                    <a:cxn ang="T80">
                      <a:pos x="T16" y="T17"/>
                    </a:cxn>
                    <a:cxn ang="T81">
                      <a:pos x="T18" y="T19"/>
                    </a:cxn>
                    <a:cxn ang="T82">
                      <a:pos x="T20" y="T21"/>
                    </a:cxn>
                    <a:cxn ang="T83">
                      <a:pos x="T22" y="T23"/>
                    </a:cxn>
                    <a:cxn ang="T84">
                      <a:pos x="T24" y="T25"/>
                    </a:cxn>
                    <a:cxn ang="T85">
                      <a:pos x="T26" y="T27"/>
                    </a:cxn>
                    <a:cxn ang="T86">
                      <a:pos x="T28" y="T29"/>
                    </a:cxn>
                    <a:cxn ang="T87">
                      <a:pos x="T30" y="T31"/>
                    </a:cxn>
                    <a:cxn ang="T88">
                      <a:pos x="T32" y="T33"/>
                    </a:cxn>
                    <a:cxn ang="T89">
                      <a:pos x="T34" y="T35"/>
                    </a:cxn>
                    <a:cxn ang="T90">
                      <a:pos x="T36" y="T37"/>
                    </a:cxn>
                    <a:cxn ang="T91">
                      <a:pos x="T38" y="T39"/>
                    </a:cxn>
                    <a:cxn ang="T92">
                      <a:pos x="T40" y="T41"/>
                    </a:cxn>
                    <a:cxn ang="T93">
                      <a:pos x="T42" y="T43"/>
                    </a:cxn>
                    <a:cxn ang="T94">
                      <a:pos x="T44" y="T45"/>
                    </a:cxn>
                    <a:cxn ang="T95">
                      <a:pos x="T46" y="T47"/>
                    </a:cxn>
                    <a:cxn ang="T96">
                      <a:pos x="T48" y="T49"/>
                    </a:cxn>
                    <a:cxn ang="T97">
                      <a:pos x="T50" y="T51"/>
                    </a:cxn>
                    <a:cxn ang="T98">
                      <a:pos x="T52" y="T53"/>
                    </a:cxn>
                    <a:cxn ang="T99">
                      <a:pos x="T54" y="T55"/>
                    </a:cxn>
                    <a:cxn ang="T100">
                      <a:pos x="T56" y="T57"/>
                    </a:cxn>
                    <a:cxn ang="T101">
                      <a:pos x="T58" y="T59"/>
                    </a:cxn>
                    <a:cxn ang="T102">
                      <a:pos x="T60" y="T61"/>
                    </a:cxn>
                    <a:cxn ang="T103">
                      <a:pos x="T62" y="T63"/>
                    </a:cxn>
                    <a:cxn ang="T104">
                      <a:pos x="T64" y="T65"/>
                    </a:cxn>
                    <a:cxn ang="T105">
                      <a:pos x="T66" y="T67"/>
                    </a:cxn>
                    <a:cxn ang="T106">
                      <a:pos x="T68" y="T69"/>
                    </a:cxn>
                    <a:cxn ang="T107">
                      <a:pos x="T70" y="T71"/>
                    </a:cxn>
                  </a:cxnLst>
                  <a:rect l="T108" t="T109" r="T110" b="T111"/>
                  <a:pathLst>
                    <a:path w="234" h="221">
                      <a:moveTo>
                        <a:pt x="89" y="8"/>
                      </a:moveTo>
                      <a:lnTo>
                        <a:pt x="103" y="8"/>
                      </a:lnTo>
                      <a:lnTo>
                        <a:pt x="137" y="19"/>
                      </a:lnTo>
                      <a:lnTo>
                        <a:pt x="171" y="49"/>
                      </a:lnTo>
                      <a:lnTo>
                        <a:pt x="193" y="83"/>
                      </a:lnTo>
                      <a:lnTo>
                        <a:pt x="234" y="125"/>
                      </a:lnTo>
                      <a:lnTo>
                        <a:pt x="211" y="134"/>
                      </a:lnTo>
                      <a:lnTo>
                        <a:pt x="199" y="160"/>
                      </a:lnTo>
                      <a:lnTo>
                        <a:pt x="196" y="172"/>
                      </a:lnTo>
                      <a:lnTo>
                        <a:pt x="185" y="221"/>
                      </a:lnTo>
                      <a:lnTo>
                        <a:pt x="153" y="207"/>
                      </a:lnTo>
                      <a:lnTo>
                        <a:pt x="143" y="165"/>
                      </a:lnTo>
                      <a:lnTo>
                        <a:pt x="114" y="181"/>
                      </a:lnTo>
                      <a:lnTo>
                        <a:pt x="79" y="206"/>
                      </a:lnTo>
                      <a:lnTo>
                        <a:pt x="59" y="200"/>
                      </a:lnTo>
                      <a:lnTo>
                        <a:pt x="42" y="180"/>
                      </a:lnTo>
                      <a:lnTo>
                        <a:pt x="34" y="160"/>
                      </a:lnTo>
                      <a:lnTo>
                        <a:pt x="46" y="141"/>
                      </a:lnTo>
                      <a:lnTo>
                        <a:pt x="56" y="156"/>
                      </a:lnTo>
                      <a:lnTo>
                        <a:pt x="98" y="179"/>
                      </a:lnTo>
                      <a:lnTo>
                        <a:pt x="108" y="158"/>
                      </a:lnTo>
                      <a:lnTo>
                        <a:pt x="68" y="123"/>
                      </a:lnTo>
                      <a:lnTo>
                        <a:pt x="53" y="94"/>
                      </a:lnTo>
                      <a:lnTo>
                        <a:pt x="41" y="83"/>
                      </a:lnTo>
                      <a:lnTo>
                        <a:pt x="41" y="65"/>
                      </a:lnTo>
                      <a:lnTo>
                        <a:pt x="27" y="58"/>
                      </a:lnTo>
                      <a:lnTo>
                        <a:pt x="0" y="54"/>
                      </a:lnTo>
                      <a:lnTo>
                        <a:pt x="6" y="33"/>
                      </a:lnTo>
                      <a:lnTo>
                        <a:pt x="8" y="19"/>
                      </a:lnTo>
                      <a:lnTo>
                        <a:pt x="30" y="19"/>
                      </a:lnTo>
                      <a:lnTo>
                        <a:pt x="41" y="29"/>
                      </a:lnTo>
                      <a:lnTo>
                        <a:pt x="70" y="58"/>
                      </a:lnTo>
                      <a:lnTo>
                        <a:pt x="74" y="39"/>
                      </a:lnTo>
                      <a:lnTo>
                        <a:pt x="67" y="16"/>
                      </a:lnTo>
                      <a:lnTo>
                        <a:pt x="70" y="0"/>
                      </a:lnTo>
                      <a:lnTo>
                        <a:pt x="89" y="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94" name="Freeform 490"/>
                <p:cNvSpPr>
                  <a:spLocks/>
                </p:cNvSpPr>
                <p:nvPr/>
              </p:nvSpPr>
              <p:spPr bwMode="auto">
                <a:xfrm>
                  <a:off x="2213" y="2524"/>
                  <a:ext cx="45" cy="39"/>
                </a:xfrm>
                <a:custGeom>
                  <a:avLst/>
                  <a:gdLst>
                    <a:gd name="T0" fmla="*/ 0 w 156"/>
                    <a:gd name="T1" fmla="*/ 0 h 135"/>
                    <a:gd name="T2" fmla="*/ 0 w 156"/>
                    <a:gd name="T3" fmla="*/ 1 h 135"/>
                    <a:gd name="T4" fmla="*/ 1 w 156"/>
                    <a:gd name="T5" fmla="*/ 2 h 135"/>
                    <a:gd name="T6" fmla="*/ 2 w 156"/>
                    <a:gd name="T7" fmla="*/ 3 h 135"/>
                    <a:gd name="T8" fmla="*/ 2 w 156"/>
                    <a:gd name="T9" fmla="*/ 2 h 135"/>
                    <a:gd name="T10" fmla="*/ 2 w 156"/>
                    <a:gd name="T11" fmla="*/ 3 h 135"/>
                    <a:gd name="T12" fmla="*/ 3 w 156"/>
                    <a:gd name="T13" fmla="*/ 3 h 135"/>
                    <a:gd name="T14" fmla="*/ 3 w 156"/>
                    <a:gd name="T15" fmla="*/ 3 h 135"/>
                    <a:gd name="T16" fmla="*/ 4 w 156"/>
                    <a:gd name="T17" fmla="*/ 3 h 135"/>
                    <a:gd name="T18" fmla="*/ 3 w 156"/>
                    <a:gd name="T19" fmla="*/ 2 h 135"/>
                    <a:gd name="T20" fmla="*/ 3 w 156"/>
                    <a:gd name="T21" fmla="*/ 1 h 135"/>
                    <a:gd name="T22" fmla="*/ 2 w 156"/>
                    <a:gd name="T23" fmla="*/ 1 h 135"/>
                    <a:gd name="T24" fmla="*/ 2 w 156"/>
                    <a:gd name="T25" fmla="*/ 1 h 135"/>
                    <a:gd name="T26" fmla="*/ 2 w 156"/>
                    <a:gd name="T27" fmla="*/ 0 h 135"/>
                    <a:gd name="T28" fmla="*/ 1 w 156"/>
                    <a:gd name="T29" fmla="*/ 0 h 135"/>
                    <a:gd name="T30" fmla="*/ 1 w 156"/>
                    <a:gd name="T31" fmla="*/ 0 h 135"/>
                    <a:gd name="T32" fmla="*/ 0 w 156"/>
                    <a:gd name="T33" fmla="*/ 0 h 135"/>
                    <a:gd name="T34" fmla="*/ 0 w 156"/>
                    <a:gd name="T35" fmla="*/ 0 h 135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56"/>
                    <a:gd name="T55" fmla="*/ 0 h 135"/>
                    <a:gd name="T56" fmla="*/ 156 w 156"/>
                    <a:gd name="T57" fmla="*/ 135 h 135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56" h="135">
                      <a:moveTo>
                        <a:pt x="0" y="18"/>
                      </a:moveTo>
                      <a:lnTo>
                        <a:pt x="16" y="40"/>
                      </a:lnTo>
                      <a:lnTo>
                        <a:pt x="40" y="74"/>
                      </a:lnTo>
                      <a:lnTo>
                        <a:pt x="77" y="117"/>
                      </a:lnTo>
                      <a:lnTo>
                        <a:pt x="99" y="91"/>
                      </a:lnTo>
                      <a:lnTo>
                        <a:pt x="100" y="114"/>
                      </a:lnTo>
                      <a:lnTo>
                        <a:pt x="117" y="117"/>
                      </a:lnTo>
                      <a:lnTo>
                        <a:pt x="145" y="135"/>
                      </a:lnTo>
                      <a:lnTo>
                        <a:pt x="156" y="114"/>
                      </a:lnTo>
                      <a:lnTo>
                        <a:pt x="116" y="79"/>
                      </a:lnTo>
                      <a:lnTo>
                        <a:pt x="104" y="52"/>
                      </a:lnTo>
                      <a:lnTo>
                        <a:pt x="89" y="39"/>
                      </a:lnTo>
                      <a:lnTo>
                        <a:pt x="89" y="21"/>
                      </a:lnTo>
                      <a:lnTo>
                        <a:pt x="75" y="14"/>
                      </a:lnTo>
                      <a:lnTo>
                        <a:pt x="47" y="9"/>
                      </a:lnTo>
                      <a:lnTo>
                        <a:pt x="26" y="0"/>
                      </a:lnTo>
                      <a:lnTo>
                        <a:pt x="5" y="4"/>
                      </a:lnTo>
                      <a:lnTo>
                        <a:pt x="0" y="1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95" name="Freeform 491"/>
                <p:cNvSpPr>
                  <a:spLocks/>
                </p:cNvSpPr>
                <p:nvPr/>
              </p:nvSpPr>
              <p:spPr bwMode="auto">
                <a:xfrm>
                  <a:off x="2238" y="2308"/>
                  <a:ext cx="455" cy="227"/>
                </a:xfrm>
                <a:custGeom>
                  <a:avLst/>
                  <a:gdLst>
                    <a:gd name="T0" fmla="*/ 35 w 1596"/>
                    <a:gd name="T1" fmla="*/ 8 h 795"/>
                    <a:gd name="T2" fmla="*/ 31 w 1596"/>
                    <a:gd name="T3" fmla="*/ 7 h 795"/>
                    <a:gd name="T4" fmla="*/ 30 w 1596"/>
                    <a:gd name="T5" fmla="*/ 6 h 795"/>
                    <a:gd name="T6" fmla="*/ 29 w 1596"/>
                    <a:gd name="T7" fmla="*/ 6 h 795"/>
                    <a:gd name="T8" fmla="*/ 27 w 1596"/>
                    <a:gd name="T9" fmla="*/ 5 h 795"/>
                    <a:gd name="T10" fmla="*/ 24 w 1596"/>
                    <a:gd name="T11" fmla="*/ 3 h 795"/>
                    <a:gd name="T12" fmla="*/ 20 w 1596"/>
                    <a:gd name="T13" fmla="*/ 2 h 795"/>
                    <a:gd name="T14" fmla="*/ 17 w 1596"/>
                    <a:gd name="T15" fmla="*/ 1 h 795"/>
                    <a:gd name="T16" fmla="*/ 15 w 1596"/>
                    <a:gd name="T17" fmla="*/ 1 h 795"/>
                    <a:gd name="T18" fmla="*/ 12 w 1596"/>
                    <a:gd name="T19" fmla="*/ 1 h 795"/>
                    <a:gd name="T20" fmla="*/ 9 w 1596"/>
                    <a:gd name="T21" fmla="*/ 1 h 795"/>
                    <a:gd name="T22" fmla="*/ 9 w 1596"/>
                    <a:gd name="T23" fmla="*/ 4 h 795"/>
                    <a:gd name="T24" fmla="*/ 10 w 1596"/>
                    <a:gd name="T25" fmla="*/ 5 h 795"/>
                    <a:gd name="T26" fmla="*/ 10 w 1596"/>
                    <a:gd name="T27" fmla="*/ 6 h 795"/>
                    <a:gd name="T28" fmla="*/ 9 w 1596"/>
                    <a:gd name="T29" fmla="*/ 6 h 795"/>
                    <a:gd name="T30" fmla="*/ 7 w 1596"/>
                    <a:gd name="T31" fmla="*/ 5 h 795"/>
                    <a:gd name="T32" fmla="*/ 6 w 1596"/>
                    <a:gd name="T33" fmla="*/ 6 h 795"/>
                    <a:gd name="T34" fmla="*/ 5 w 1596"/>
                    <a:gd name="T35" fmla="*/ 5 h 795"/>
                    <a:gd name="T36" fmla="*/ 2 w 1596"/>
                    <a:gd name="T37" fmla="*/ 5 h 795"/>
                    <a:gd name="T38" fmla="*/ 1 w 1596"/>
                    <a:gd name="T39" fmla="*/ 6 h 795"/>
                    <a:gd name="T40" fmla="*/ 1 w 1596"/>
                    <a:gd name="T41" fmla="*/ 7 h 795"/>
                    <a:gd name="T42" fmla="*/ 0 w 1596"/>
                    <a:gd name="T43" fmla="*/ 7 h 795"/>
                    <a:gd name="T44" fmla="*/ 0 w 1596"/>
                    <a:gd name="T45" fmla="*/ 9 h 795"/>
                    <a:gd name="T46" fmla="*/ 1 w 1596"/>
                    <a:gd name="T47" fmla="*/ 10 h 795"/>
                    <a:gd name="T48" fmla="*/ 2 w 1596"/>
                    <a:gd name="T49" fmla="*/ 10 h 795"/>
                    <a:gd name="T50" fmla="*/ 3 w 1596"/>
                    <a:gd name="T51" fmla="*/ 12 h 795"/>
                    <a:gd name="T52" fmla="*/ 7 w 1596"/>
                    <a:gd name="T53" fmla="*/ 11 h 795"/>
                    <a:gd name="T54" fmla="*/ 6 w 1596"/>
                    <a:gd name="T55" fmla="*/ 13 h 795"/>
                    <a:gd name="T56" fmla="*/ 4 w 1596"/>
                    <a:gd name="T57" fmla="*/ 15 h 795"/>
                    <a:gd name="T58" fmla="*/ 7 w 1596"/>
                    <a:gd name="T59" fmla="*/ 17 h 795"/>
                    <a:gd name="T60" fmla="*/ 8 w 1596"/>
                    <a:gd name="T61" fmla="*/ 17 h 795"/>
                    <a:gd name="T62" fmla="*/ 9 w 1596"/>
                    <a:gd name="T63" fmla="*/ 17 h 795"/>
                    <a:gd name="T64" fmla="*/ 9 w 1596"/>
                    <a:gd name="T65" fmla="*/ 13 h 795"/>
                    <a:gd name="T66" fmla="*/ 11 w 1596"/>
                    <a:gd name="T67" fmla="*/ 12 h 795"/>
                    <a:gd name="T68" fmla="*/ 11 w 1596"/>
                    <a:gd name="T69" fmla="*/ 11 h 795"/>
                    <a:gd name="T70" fmla="*/ 12 w 1596"/>
                    <a:gd name="T71" fmla="*/ 11 h 795"/>
                    <a:gd name="T72" fmla="*/ 13 w 1596"/>
                    <a:gd name="T73" fmla="*/ 12 h 795"/>
                    <a:gd name="T74" fmla="*/ 13 w 1596"/>
                    <a:gd name="T75" fmla="*/ 13 h 795"/>
                    <a:gd name="T76" fmla="*/ 14 w 1596"/>
                    <a:gd name="T77" fmla="*/ 15 h 795"/>
                    <a:gd name="T78" fmla="*/ 17 w 1596"/>
                    <a:gd name="T79" fmla="*/ 15 h 795"/>
                    <a:gd name="T80" fmla="*/ 17 w 1596"/>
                    <a:gd name="T81" fmla="*/ 17 h 795"/>
                    <a:gd name="T82" fmla="*/ 18 w 1596"/>
                    <a:gd name="T83" fmla="*/ 19 h 795"/>
                    <a:gd name="T84" fmla="*/ 21 w 1596"/>
                    <a:gd name="T85" fmla="*/ 18 h 795"/>
                    <a:gd name="T86" fmla="*/ 23 w 1596"/>
                    <a:gd name="T87" fmla="*/ 18 h 795"/>
                    <a:gd name="T88" fmla="*/ 23 w 1596"/>
                    <a:gd name="T89" fmla="*/ 17 h 795"/>
                    <a:gd name="T90" fmla="*/ 23 w 1596"/>
                    <a:gd name="T91" fmla="*/ 16 h 795"/>
                    <a:gd name="T92" fmla="*/ 25 w 1596"/>
                    <a:gd name="T93" fmla="*/ 17 h 795"/>
                    <a:gd name="T94" fmla="*/ 27 w 1596"/>
                    <a:gd name="T95" fmla="*/ 16 h 795"/>
                    <a:gd name="T96" fmla="*/ 31 w 1596"/>
                    <a:gd name="T97" fmla="*/ 17 h 795"/>
                    <a:gd name="T98" fmla="*/ 31 w 1596"/>
                    <a:gd name="T99" fmla="*/ 14 h 795"/>
                    <a:gd name="T100" fmla="*/ 34 w 1596"/>
                    <a:gd name="T101" fmla="*/ 11 h 795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w 1596"/>
                    <a:gd name="T154" fmla="*/ 0 h 795"/>
                    <a:gd name="T155" fmla="*/ 1596 w 1596"/>
                    <a:gd name="T156" fmla="*/ 795 h 795"/>
                  </a:gdLst>
                  <a:ahLst/>
                  <a:cxnLst>
                    <a:cxn ang="T102">
                      <a:pos x="T0" y="T1"/>
                    </a:cxn>
                    <a:cxn ang="T103">
                      <a:pos x="T2" y="T3"/>
                    </a:cxn>
                    <a:cxn ang="T104">
                      <a:pos x="T4" y="T5"/>
                    </a:cxn>
                    <a:cxn ang="T105">
                      <a:pos x="T6" y="T7"/>
                    </a:cxn>
                    <a:cxn ang="T106">
                      <a:pos x="T8" y="T9"/>
                    </a:cxn>
                    <a:cxn ang="T107">
                      <a:pos x="T10" y="T11"/>
                    </a:cxn>
                    <a:cxn ang="T108">
                      <a:pos x="T12" y="T13"/>
                    </a:cxn>
                    <a:cxn ang="T109">
                      <a:pos x="T14" y="T15"/>
                    </a:cxn>
                    <a:cxn ang="T110">
                      <a:pos x="T16" y="T17"/>
                    </a:cxn>
                    <a:cxn ang="T111">
                      <a:pos x="T18" y="T19"/>
                    </a:cxn>
                    <a:cxn ang="T112">
                      <a:pos x="T20" y="T21"/>
                    </a:cxn>
                    <a:cxn ang="T113">
                      <a:pos x="T22" y="T23"/>
                    </a:cxn>
                    <a:cxn ang="T114">
                      <a:pos x="T24" y="T25"/>
                    </a:cxn>
                    <a:cxn ang="T115">
                      <a:pos x="T26" y="T27"/>
                    </a:cxn>
                    <a:cxn ang="T116">
                      <a:pos x="T28" y="T29"/>
                    </a:cxn>
                    <a:cxn ang="T117">
                      <a:pos x="T30" y="T31"/>
                    </a:cxn>
                    <a:cxn ang="T118">
                      <a:pos x="T32" y="T33"/>
                    </a:cxn>
                    <a:cxn ang="T119">
                      <a:pos x="T34" y="T35"/>
                    </a:cxn>
                    <a:cxn ang="T120">
                      <a:pos x="T36" y="T37"/>
                    </a:cxn>
                    <a:cxn ang="T121">
                      <a:pos x="T38" y="T39"/>
                    </a:cxn>
                    <a:cxn ang="T122">
                      <a:pos x="T40" y="T41"/>
                    </a:cxn>
                    <a:cxn ang="T123">
                      <a:pos x="T42" y="T43"/>
                    </a:cxn>
                    <a:cxn ang="T124">
                      <a:pos x="T44" y="T45"/>
                    </a:cxn>
                    <a:cxn ang="T125">
                      <a:pos x="T46" y="T47"/>
                    </a:cxn>
                    <a:cxn ang="T126">
                      <a:pos x="T48" y="T49"/>
                    </a:cxn>
                    <a:cxn ang="T127">
                      <a:pos x="T50" y="T51"/>
                    </a:cxn>
                    <a:cxn ang="T128">
                      <a:pos x="T52" y="T53"/>
                    </a:cxn>
                    <a:cxn ang="T129">
                      <a:pos x="T54" y="T55"/>
                    </a:cxn>
                    <a:cxn ang="T130">
                      <a:pos x="T56" y="T57"/>
                    </a:cxn>
                    <a:cxn ang="T131">
                      <a:pos x="T58" y="T59"/>
                    </a:cxn>
                    <a:cxn ang="T132">
                      <a:pos x="T60" y="T61"/>
                    </a:cxn>
                    <a:cxn ang="T133">
                      <a:pos x="T62" y="T63"/>
                    </a:cxn>
                    <a:cxn ang="T134">
                      <a:pos x="T64" y="T65"/>
                    </a:cxn>
                    <a:cxn ang="T135">
                      <a:pos x="T66" y="T67"/>
                    </a:cxn>
                    <a:cxn ang="T136">
                      <a:pos x="T68" y="T69"/>
                    </a:cxn>
                    <a:cxn ang="T137">
                      <a:pos x="T70" y="T71"/>
                    </a:cxn>
                    <a:cxn ang="T138">
                      <a:pos x="T72" y="T73"/>
                    </a:cxn>
                    <a:cxn ang="T139">
                      <a:pos x="T74" y="T75"/>
                    </a:cxn>
                    <a:cxn ang="T140">
                      <a:pos x="T76" y="T77"/>
                    </a:cxn>
                    <a:cxn ang="T141">
                      <a:pos x="T78" y="T79"/>
                    </a:cxn>
                    <a:cxn ang="T142">
                      <a:pos x="T80" y="T81"/>
                    </a:cxn>
                    <a:cxn ang="T143">
                      <a:pos x="T82" y="T83"/>
                    </a:cxn>
                    <a:cxn ang="T144">
                      <a:pos x="T84" y="T85"/>
                    </a:cxn>
                    <a:cxn ang="T145">
                      <a:pos x="T86" y="T87"/>
                    </a:cxn>
                    <a:cxn ang="T146">
                      <a:pos x="T88" y="T89"/>
                    </a:cxn>
                    <a:cxn ang="T147">
                      <a:pos x="T90" y="T91"/>
                    </a:cxn>
                    <a:cxn ang="T148">
                      <a:pos x="T92" y="T93"/>
                    </a:cxn>
                    <a:cxn ang="T149">
                      <a:pos x="T94" y="T95"/>
                    </a:cxn>
                    <a:cxn ang="T150">
                      <a:pos x="T96" y="T97"/>
                    </a:cxn>
                    <a:cxn ang="T151">
                      <a:pos x="T98" y="T99"/>
                    </a:cxn>
                    <a:cxn ang="T152">
                      <a:pos x="T100" y="T101"/>
                    </a:cxn>
                  </a:cxnLst>
                  <a:rect l="T153" t="T154" r="T155" b="T156"/>
                  <a:pathLst>
                    <a:path w="1596" h="795">
                      <a:moveTo>
                        <a:pt x="1561" y="408"/>
                      </a:moveTo>
                      <a:lnTo>
                        <a:pt x="1596" y="391"/>
                      </a:lnTo>
                      <a:lnTo>
                        <a:pt x="1516" y="328"/>
                      </a:lnTo>
                      <a:lnTo>
                        <a:pt x="1467" y="354"/>
                      </a:lnTo>
                      <a:lnTo>
                        <a:pt x="1395" y="331"/>
                      </a:lnTo>
                      <a:lnTo>
                        <a:pt x="1358" y="311"/>
                      </a:lnTo>
                      <a:lnTo>
                        <a:pt x="1327" y="311"/>
                      </a:lnTo>
                      <a:lnTo>
                        <a:pt x="1310" y="272"/>
                      </a:lnTo>
                      <a:lnTo>
                        <a:pt x="1297" y="246"/>
                      </a:lnTo>
                      <a:lnTo>
                        <a:pt x="1273" y="246"/>
                      </a:lnTo>
                      <a:lnTo>
                        <a:pt x="1247" y="246"/>
                      </a:lnTo>
                      <a:lnTo>
                        <a:pt x="1226" y="257"/>
                      </a:lnTo>
                      <a:lnTo>
                        <a:pt x="1186" y="212"/>
                      </a:lnTo>
                      <a:lnTo>
                        <a:pt x="1171" y="220"/>
                      </a:lnTo>
                      <a:lnTo>
                        <a:pt x="1150" y="230"/>
                      </a:lnTo>
                      <a:lnTo>
                        <a:pt x="1133" y="239"/>
                      </a:lnTo>
                      <a:lnTo>
                        <a:pt x="1098" y="207"/>
                      </a:lnTo>
                      <a:lnTo>
                        <a:pt x="1017" y="134"/>
                      </a:lnTo>
                      <a:lnTo>
                        <a:pt x="958" y="89"/>
                      </a:lnTo>
                      <a:lnTo>
                        <a:pt x="919" y="50"/>
                      </a:lnTo>
                      <a:lnTo>
                        <a:pt x="852" y="97"/>
                      </a:lnTo>
                      <a:lnTo>
                        <a:pt x="841" y="62"/>
                      </a:lnTo>
                      <a:lnTo>
                        <a:pt x="750" y="58"/>
                      </a:lnTo>
                      <a:lnTo>
                        <a:pt x="739" y="58"/>
                      </a:lnTo>
                      <a:lnTo>
                        <a:pt x="696" y="0"/>
                      </a:lnTo>
                      <a:lnTo>
                        <a:pt x="654" y="8"/>
                      </a:lnTo>
                      <a:lnTo>
                        <a:pt x="623" y="31"/>
                      </a:lnTo>
                      <a:lnTo>
                        <a:pt x="566" y="44"/>
                      </a:lnTo>
                      <a:lnTo>
                        <a:pt x="546" y="32"/>
                      </a:lnTo>
                      <a:lnTo>
                        <a:pt x="516" y="67"/>
                      </a:lnTo>
                      <a:lnTo>
                        <a:pt x="492" y="62"/>
                      </a:lnTo>
                      <a:lnTo>
                        <a:pt x="409" y="70"/>
                      </a:lnTo>
                      <a:lnTo>
                        <a:pt x="395" y="67"/>
                      </a:lnTo>
                      <a:lnTo>
                        <a:pt x="384" y="75"/>
                      </a:lnTo>
                      <a:lnTo>
                        <a:pt x="417" y="119"/>
                      </a:lnTo>
                      <a:lnTo>
                        <a:pt x="395" y="159"/>
                      </a:lnTo>
                      <a:lnTo>
                        <a:pt x="396" y="189"/>
                      </a:lnTo>
                      <a:lnTo>
                        <a:pt x="396" y="204"/>
                      </a:lnTo>
                      <a:lnTo>
                        <a:pt x="441" y="204"/>
                      </a:lnTo>
                      <a:lnTo>
                        <a:pt x="454" y="230"/>
                      </a:lnTo>
                      <a:lnTo>
                        <a:pt x="454" y="257"/>
                      </a:lnTo>
                      <a:lnTo>
                        <a:pt x="441" y="263"/>
                      </a:lnTo>
                      <a:lnTo>
                        <a:pt x="425" y="246"/>
                      </a:lnTo>
                      <a:lnTo>
                        <a:pt x="405" y="257"/>
                      </a:lnTo>
                      <a:lnTo>
                        <a:pt x="395" y="269"/>
                      </a:lnTo>
                      <a:lnTo>
                        <a:pt x="361" y="246"/>
                      </a:lnTo>
                      <a:lnTo>
                        <a:pt x="351" y="224"/>
                      </a:lnTo>
                      <a:lnTo>
                        <a:pt x="322" y="235"/>
                      </a:lnTo>
                      <a:lnTo>
                        <a:pt x="322" y="243"/>
                      </a:lnTo>
                      <a:lnTo>
                        <a:pt x="302" y="224"/>
                      </a:lnTo>
                      <a:lnTo>
                        <a:pt x="273" y="246"/>
                      </a:lnTo>
                      <a:lnTo>
                        <a:pt x="240" y="257"/>
                      </a:lnTo>
                      <a:lnTo>
                        <a:pt x="229" y="246"/>
                      </a:lnTo>
                      <a:lnTo>
                        <a:pt x="221" y="224"/>
                      </a:lnTo>
                      <a:lnTo>
                        <a:pt x="176" y="220"/>
                      </a:lnTo>
                      <a:lnTo>
                        <a:pt x="103" y="216"/>
                      </a:lnTo>
                      <a:lnTo>
                        <a:pt x="85" y="220"/>
                      </a:lnTo>
                      <a:lnTo>
                        <a:pt x="81" y="235"/>
                      </a:lnTo>
                      <a:lnTo>
                        <a:pt x="69" y="230"/>
                      </a:lnTo>
                      <a:lnTo>
                        <a:pt x="54" y="254"/>
                      </a:lnTo>
                      <a:lnTo>
                        <a:pt x="43" y="272"/>
                      </a:lnTo>
                      <a:lnTo>
                        <a:pt x="43" y="281"/>
                      </a:lnTo>
                      <a:lnTo>
                        <a:pt x="51" y="299"/>
                      </a:lnTo>
                      <a:lnTo>
                        <a:pt x="39" y="304"/>
                      </a:lnTo>
                      <a:lnTo>
                        <a:pt x="28" y="272"/>
                      </a:lnTo>
                      <a:lnTo>
                        <a:pt x="7" y="276"/>
                      </a:lnTo>
                      <a:lnTo>
                        <a:pt x="0" y="318"/>
                      </a:lnTo>
                      <a:lnTo>
                        <a:pt x="0" y="343"/>
                      </a:lnTo>
                      <a:lnTo>
                        <a:pt x="0" y="366"/>
                      </a:lnTo>
                      <a:lnTo>
                        <a:pt x="11" y="387"/>
                      </a:lnTo>
                      <a:lnTo>
                        <a:pt x="20" y="399"/>
                      </a:lnTo>
                      <a:lnTo>
                        <a:pt x="20" y="424"/>
                      </a:lnTo>
                      <a:lnTo>
                        <a:pt x="39" y="422"/>
                      </a:lnTo>
                      <a:lnTo>
                        <a:pt x="62" y="403"/>
                      </a:lnTo>
                      <a:lnTo>
                        <a:pt x="74" y="422"/>
                      </a:lnTo>
                      <a:lnTo>
                        <a:pt x="91" y="445"/>
                      </a:lnTo>
                      <a:lnTo>
                        <a:pt x="103" y="468"/>
                      </a:lnTo>
                      <a:lnTo>
                        <a:pt x="121" y="512"/>
                      </a:lnTo>
                      <a:lnTo>
                        <a:pt x="157" y="501"/>
                      </a:lnTo>
                      <a:lnTo>
                        <a:pt x="209" y="489"/>
                      </a:lnTo>
                      <a:lnTo>
                        <a:pt x="291" y="477"/>
                      </a:lnTo>
                      <a:lnTo>
                        <a:pt x="312" y="506"/>
                      </a:lnTo>
                      <a:lnTo>
                        <a:pt x="316" y="562"/>
                      </a:lnTo>
                      <a:lnTo>
                        <a:pt x="273" y="573"/>
                      </a:lnTo>
                      <a:lnTo>
                        <a:pt x="240" y="581"/>
                      </a:lnTo>
                      <a:lnTo>
                        <a:pt x="248" y="621"/>
                      </a:lnTo>
                      <a:lnTo>
                        <a:pt x="191" y="621"/>
                      </a:lnTo>
                      <a:lnTo>
                        <a:pt x="240" y="699"/>
                      </a:lnTo>
                      <a:lnTo>
                        <a:pt x="262" y="706"/>
                      </a:lnTo>
                      <a:lnTo>
                        <a:pt x="284" y="710"/>
                      </a:lnTo>
                      <a:lnTo>
                        <a:pt x="298" y="744"/>
                      </a:lnTo>
                      <a:lnTo>
                        <a:pt x="311" y="731"/>
                      </a:lnTo>
                      <a:lnTo>
                        <a:pt x="352" y="723"/>
                      </a:lnTo>
                      <a:lnTo>
                        <a:pt x="378" y="736"/>
                      </a:lnTo>
                      <a:lnTo>
                        <a:pt x="395" y="753"/>
                      </a:lnTo>
                      <a:lnTo>
                        <a:pt x="406" y="736"/>
                      </a:lnTo>
                      <a:lnTo>
                        <a:pt x="435" y="741"/>
                      </a:lnTo>
                      <a:lnTo>
                        <a:pt x="386" y="565"/>
                      </a:lnTo>
                      <a:lnTo>
                        <a:pt x="405" y="556"/>
                      </a:lnTo>
                      <a:lnTo>
                        <a:pt x="469" y="518"/>
                      </a:lnTo>
                      <a:lnTo>
                        <a:pt x="480" y="515"/>
                      </a:lnTo>
                      <a:lnTo>
                        <a:pt x="471" y="501"/>
                      </a:lnTo>
                      <a:lnTo>
                        <a:pt x="484" y="508"/>
                      </a:lnTo>
                      <a:lnTo>
                        <a:pt x="484" y="489"/>
                      </a:lnTo>
                      <a:lnTo>
                        <a:pt x="492" y="477"/>
                      </a:lnTo>
                      <a:lnTo>
                        <a:pt x="498" y="483"/>
                      </a:lnTo>
                      <a:lnTo>
                        <a:pt x="513" y="483"/>
                      </a:lnTo>
                      <a:lnTo>
                        <a:pt x="527" y="493"/>
                      </a:lnTo>
                      <a:lnTo>
                        <a:pt x="544" y="470"/>
                      </a:lnTo>
                      <a:lnTo>
                        <a:pt x="558" y="477"/>
                      </a:lnTo>
                      <a:lnTo>
                        <a:pt x="544" y="508"/>
                      </a:lnTo>
                      <a:lnTo>
                        <a:pt x="554" y="550"/>
                      </a:lnTo>
                      <a:lnTo>
                        <a:pt x="584" y="575"/>
                      </a:lnTo>
                      <a:lnTo>
                        <a:pt x="584" y="581"/>
                      </a:lnTo>
                      <a:lnTo>
                        <a:pt x="575" y="602"/>
                      </a:lnTo>
                      <a:lnTo>
                        <a:pt x="577" y="611"/>
                      </a:lnTo>
                      <a:lnTo>
                        <a:pt x="621" y="629"/>
                      </a:lnTo>
                      <a:lnTo>
                        <a:pt x="632" y="656"/>
                      </a:lnTo>
                      <a:lnTo>
                        <a:pt x="671" y="639"/>
                      </a:lnTo>
                      <a:lnTo>
                        <a:pt x="717" y="629"/>
                      </a:lnTo>
                      <a:lnTo>
                        <a:pt x="750" y="708"/>
                      </a:lnTo>
                      <a:lnTo>
                        <a:pt x="763" y="745"/>
                      </a:lnTo>
                      <a:lnTo>
                        <a:pt x="751" y="754"/>
                      </a:lnTo>
                      <a:lnTo>
                        <a:pt x="746" y="768"/>
                      </a:lnTo>
                      <a:lnTo>
                        <a:pt x="779" y="779"/>
                      </a:lnTo>
                      <a:lnTo>
                        <a:pt x="789" y="795"/>
                      </a:lnTo>
                      <a:lnTo>
                        <a:pt x="835" y="779"/>
                      </a:lnTo>
                      <a:lnTo>
                        <a:pt x="848" y="795"/>
                      </a:lnTo>
                      <a:lnTo>
                        <a:pt x="882" y="776"/>
                      </a:lnTo>
                      <a:lnTo>
                        <a:pt x="904" y="771"/>
                      </a:lnTo>
                      <a:lnTo>
                        <a:pt x="930" y="777"/>
                      </a:lnTo>
                      <a:lnTo>
                        <a:pt x="989" y="777"/>
                      </a:lnTo>
                      <a:lnTo>
                        <a:pt x="977" y="764"/>
                      </a:lnTo>
                      <a:lnTo>
                        <a:pt x="977" y="741"/>
                      </a:lnTo>
                      <a:lnTo>
                        <a:pt x="984" y="726"/>
                      </a:lnTo>
                      <a:lnTo>
                        <a:pt x="984" y="714"/>
                      </a:lnTo>
                      <a:lnTo>
                        <a:pt x="967" y="702"/>
                      </a:lnTo>
                      <a:lnTo>
                        <a:pt x="1004" y="698"/>
                      </a:lnTo>
                      <a:lnTo>
                        <a:pt x="1039" y="702"/>
                      </a:lnTo>
                      <a:lnTo>
                        <a:pt x="1047" y="714"/>
                      </a:lnTo>
                      <a:lnTo>
                        <a:pt x="1071" y="708"/>
                      </a:lnTo>
                      <a:lnTo>
                        <a:pt x="1055" y="673"/>
                      </a:lnTo>
                      <a:lnTo>
                        <a:pt x="1073" y="669"/>
                      </a:lnTo>
                      <a:lnTo>
                        <a:pt x="1166" y="683"/>
                      </a:lnTo>
                      <a:lnTo>
                        <a:pt x="1241" y="691"/>
                      </a:lnTo>
                      <a:lnTo>
                        <a:pt x="1297" y="719"/>
                      </a:lnTo>
                      <a:lnTo>
                        <a:pt x="1327" y="719"/>
                      </a:lnTo>
                      <a:lnTo>
                        <a:pt x="1336" y="753"/>
                      </a:lnTo>
                      <a:lnTo>
                        <a:pt x="1358" y="683"/>
                      </a:lnTo>
                      <a:lnTo>
                        <a:pt x="1327" y="607"/>
                      </a:lnTo>
                      <a:lnTo>
                        <a:pt x="1422" y="581"/>
                      </a:lnTo>
                      <a:lnTo>
                        <a:pt x="1436" y="539"/>
                      </a:lnTo>
                      <a:lnTo>
                        <a:pt x="1448" y="477"/>
                      </a:lnTo>
                      <a:lnTo>
                        <a:pt x="1545" y="483"/>
                      </a:lnTo>
                      <a:lnTo>
                        <a:pt x="1561" y="408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96" name="Freeform 492"/>
                <p:cNvSpPr>
                  <a:spLocks/>
                </p:cNvSpPr>
                <p:nvPr/>
              </p:nvSpPr>
              <p:spPr bwMode="auto">
                <a:xfrm>
                  <a:off x="2347" y="2454"/>
                  <a:ext cx="200" cy="141"/>
                </a:xfrm>
                <a:custGeom>
                  <a:avLst/>
                  <a:gdLst>
                    <a:gd name="T0" fmla="*/ 1 w 697"/>
                    <a:gd name="T1" fmla="*/ 5 h 492"/>
                    <a:gd name="T2" fmla="*/ 2 w 697"/>
                    <a:gd name="T3" fmla="*/ 4 h 492"/>
                    <a:gd name="T4" fmla="*/ 2 w 697"/>
                    <a:gd name="T5" fmla="*/ 4 h 492"/>
                    <a:gd name="T6" fmla="*/ 3 w 697"/>
                    <a:gd name="T7" fmla="*/ 4 h 492"/>
                    <a:gd name="T8" fmla="*/ 4 w 697"/>
                    <a:gd name="T9" fmla="*/ 4 h 492"/>
                    <a:gd name="T10" fmla="*/ 4 w 697"/>
                    <a:gd name="T11" fmla="*/ 5 h 492"/>
                    <a:gd name="T12" fmla="*/ 4 w 697"/>
                    <a:gd name="T13" fmla="*/ 5 h 492"/>
                    <a:gd name="T14" fmla="*/ 5 w 697"/>
                    <a:gd name="T15" fmla="*/ 7 h 492"/>
                    <a:gd name="T16" fmla="*/ 5 w 697"/>
                    <a:gd name="T17" fmla="*/ 6 h 492"/>
                    <a:gd name="T18" fmla="*/ 6 w 697"/>
                    <a:gd name="T19" fmla="*/ 7 h 492"/>
                    <a:gd name="T20" fmla="*/ 8 w 697"/>
                    <a:gd name="T21" fmla="*/ 8 h 492"/>
                    <a:gd name="T22" fmla="*/ 9 w 697"/>
                    <a:gd name="T23" fmla="*/ 9 h 492"/>
                    <a:gd name="T24" fmla="*/ 10 w 697"/>
                    <a:gd name="T25" fmla="*/ 10 h 492"/>
                    <a:gd name="T26" fmla="*/ 11 w 697"/>
                    <a:gd name="T27" fmla="*/ 11 h 492"/>
                    <a:gd name="T28" fmla="*/ 12 w 697"/>
                    <a:gd name="T29" fmla="*/ 10 h 492"/>
                    <a:gd name="T30" fmla="*/ 12 w 697"/>
                    <a:gd name="T31" fmla="*/ 9 h 492"/>
                    <a:gd name="T32" fmla="*/ 11 w 697"/>
                    <a:gd name="T33" fmla="*/ 7 h 492"/>
                    <a:gd name="T34" fmla="*/ 12 w 697"/>
                    <a:gd name="T35" fmla="*/ 7 h 492"/>
                    <a:gd name="T36" fmla="*/ 14 w 697"/>
                    <a:gd name="T37" fmla="*/ 7 h 492"/>
                    <a:gd name="T38" fmla="*/ 16 w 697"/>
                    <a:gd name="T39" fmla="*/ 7 h 492"/>
                    <a:gd name="T40" fmla="*/ 16 w 697"/>
                    <a:gd name="T41" fmla="*/ 6 h 492"/>
                    <a:gd name="T42" fmla="*/ 13 w 697"/>
                    <a:gd name="T43" fmla="*/ 6 h 492"/>
                    <a:gd name="T44" fmla="*/ 12 w 697"/>
                    <a:gd name="T45" fmla="*/ 6 h 492"/>
                    <a:gd name="T46" fmla="*/ 11 w 697"/>
                    <a:gd name="T47" fmla="*/ 7 h 492"/>
                    <a:gd name="T48" fmla="*/ 10 w 697"/>
                    <a:gd name="T49" fmla="*/ 6 h 492"/>
                    <a:gd name="T50" fmla="*/ 9 w 697"/>
                    <a:gd name="T51" fmla="*/ 7 h 492"/>
                    <a:gd name="T52" fmla="*/ 9 w 697"/>
                    <a:gd name="T53" fmla="*/ 6 h 492"/>
                    <a:gd name="T54" fmla="*/ 9 w 697"/>
                    <a:gd name="T55" fmla="*/ 5 h 492"/>
                    <a:gd name="T56" fmla="*/ 9 w 697"/>
                    <a:gd name="T57" fmla="*/ 4 h 492"/>
                    <a:gd name="T58" fmla="*/ 6 w 697"/>
                    <a:gd name="T59" fmla="*/ 3 h 492"/>
                    <a:gd name="T60" fmla="*/ 5 w 697"/>
                    <a:gd name="T61" fmla="*/ 2 h 492"/>
                    <a:gd name="T62" fmla="*/ 3 w 697"/>
                    <a:gd name="T63" fmla="*/ 3 h 492"/>
                    <a:gd name="T64" fmla="*/ 2 w 697"/>
                    <a:gd name="T65" fmla="*/ 1 h 492"/>
                    <a:gd name="T66" fmla="*/ 2 w 697"/>
                    <a:gd name="T67" fmla="*/ 0 h 492"/>
                    <a:gd name="T68" fmla="*/ 1 w 697"/>
                    <a:gd name="T69" fmla="*/ 5 h 492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w 697"/>
                    <a:gd name="T106" fmla="*/ 0 h 492"/>
                    <a:gd name="T107" fmla="*/ 697 w 697"/>
                    <a:gd name="T108" fmla="*/ 492 h 492"/>
                  </a:gdLst>
                  <a:ahLst/>
                  <a:cxnLst>
                    <a:cxn ang="T70">
                      <a:pos x="T0" y="T1"/>
                    </a:cxn>
                    <a:cxn ang="T71">
                      <a:pos x="T2" y="T3"/>
                    </a:cxn>
                    <a:cxn ang="T72">
                      <a:pos x="T4" y="T5"/>
                    </a:cxn>
                    <a:cxn ang="T73">
                      <a:pos x="T6" y="T7"/>
                    </a:cxn>
                    <a:cxn ang="T74">
                      <a:pos x="T8" y="T9"/>
                    </a:cxn>
                    <a:cxn ang="T75">
                      <a:pos x="T10" y="T11"/>
                    </a:cxn>
                    <a:cxn ang="T76">
                      <a:pos x="T12" y="T13"/>
                    </a:cxn>
                    <a:cxn ang="T77">
                      <a:pos x="T14" y="T15"/>
                    </a:cxn>
                    <a:cxn ang="T78">
                      <a:pos x="T16" y="T17"/>
                    </a:cxn>
                    <a:cxn ang="T79">
                      <a:pos x="T18" y="T19"/>
                    </a:cxn>
                    <a:cxn ang="T80">
                      <a:pos x="T20" y="T21"/>
                    </a:cxn>
                    <a:cxn ang="T81">
                      <a:pos x="T22" y="T23"/>
                    </a:cxn>
                    <a:cxn ang="T82">
                      <a:pos x="T24" y="T25"/>
                    </a:cxn>
                    <a:cxn ang="T83">
                      <a:pos x="T26" y="T27"/>
                    </a:cxn>
                    <a:cxn ang="T84">
                      <a:pos x="T28" y="T29"/>
                    </a:cxn>
                    <a:cxn ang="T85">
                      <a:pos x="T30" y="T31"/>
                    </a:cxn>
                    <a:cxn ang="T86">
                      <a:pos x="T32" y="T33"/>
                    </a:cxn>
                    <a:cxn ang="T87">
                      <a:pos x="T34" y="T35"/>
                    </a:cxn>
                    <a:cxn ang="T88">
                      <a:pos x="T36" y="T37"/>
                    </a:cxn>
                    <a:cxn ang="T89">
                      <a:pos x="T38" y="T39"/>
                    </a:cxn>
                    <a:cxn ang="T90">
                      <a:pos x="T40" y="T41"/>
                    </a:cxn>
                    <a:cxn ang="T91">
                      <a:pos x="T42" y="T43"/>
                    </a:cxn>
                    <a:cxn ang="T92">
                      <a:pos x="T44" y="T45"/>
                    </a:cxn>
                    <a:cxn ang="T93">
                      <a:pos x="T46" y="T47"/>
                    </a:cxn>
                    <a:cxn ang="T94">
                      <a:pos x="T48" y="T49"/>
                    </a:cxn>
                    <a:cxn ang="T95">
                      <a:pos x="T50" y="T51"/>
                    </a:cxn>
                    <a:cxn ang="T96">
                      <a:pos x="T52" y="T53"/>
                    </a:cxn>
                    <a:cxn ang="T97">
                      <a:pos x="T54" y="T55"/>
                    </a:cxn>
                    <a:cxn ang="T98">
                      <a:pos x="T56" y="T57"/>
                    </a:cxn>
                    <a:cxn ang="T99">
                      <a:pos x="T58" y="T59"/>
                    </a:cxn>
                    <a:cxn ang="T100">
                      <a:pos x="T60" y="T61"/>
                    </a:cxn>
                    <a:cxn ang="T101">
                      <a:pos x="T62" y="T63"/>
                    </a:cxn>
                    <a:cxn ang="T102">
                      <a:pos x="T64" y="T65"/>
                    </a:cxn>
                    <a:cxn ang="T103">
                      <a:pos x="T66" y="T67"/>
                    </a:cxn>
                    <a:cxn ang="T104">
                      <a:pos x="T68" y="T69"/>
                    </a:cxn>
                  </a:cxnLst>
                  <a:rect l="T105" t="T106" r="T107" b="T108"/>
                  <a:pathLst>
                    <a:path w="697" h="492">
                      <a:moveTo>
                        <a:pt x="49" y="226"/>
                      </a:moveTo>
                      <a:lnTo>
                        <a:pt x="65" y="221"/>
                      </a:lnTo>
                      <a:lnTo>
                        <a:pt x="72" y="202"/>
                      </a:lnTo>
                      <a:lnTo>
                        <a:pt x="81" y="184"/>
                      </a:lnTo>
                      <a:lnTo>
                        <a:pt x="98" y="193"/>
                      </a:lnTo>
                      <a:lnTo>
                        <a:pt x="94" y="168"/>
                      </a:lnTo>
                      <a:lnTo>
                        <a:pt x="112" y="158"/>
                      </a:lnTo>
                      <a:lnTo>
                        <a:pt x="124" y="176"/>
                      </a:lnTo>
                      <a:lnTo>
                        <a:pt x="141" y="176"/>
                      </a:lnTo>
                      <a:lnTo>
                        <a:pt x="158" y="187"/>
                      </a:lnTo>
                      <a:lnTo>
                        <a:pt x="168" y="193"/>
                      </a:lnTo>
                      <a:lnTo>
                        <a:pt x="168" y="199"/>
                      </a:lnTo>
                      <a:lnTo>
                        <a:pt x="169" y="214"/>
                      </a:lnTo>
                      <a:lnTo>
                        <a:pt x="189" y="221"/>
                      </a:lnTo>
                      <a:lnTo>
                        <a:pt x="189" y="244"/>
                      </a:lnTo>
                      <a:lnTo>
                        <a:pt x="205" y="276"/>
                      </a:lnTo>
                      <a:lnTo>
                        <a:pt x="225" y="280"/>
                      </a:lnTo>
                      <a:lnTo>
                        <a:pt x="230" y="272"/>
                      </a:lnTo>
                      <a:lnTo>
                        <a:pt x="251" y="258"/>
                      </a:lnTo>
                      <a:lnTo>
                        <a:pt x="270" y="276"/>
                      </a:lnTo>
                      <a:lnTo>
                        <a:pt x="290" y="306"/>
                      </a:lnTo>
                      <a:lnTo>
                        <a:pt x="325" y="344"/>
                      </a:lnTo>
                      <a:lnTo>
                        <a:pt x="383" y="360"/>
                      </a:lnTo>
                      <a:lnTo>
                        <a:pt x="386" y="384"/>
                      </a:lnTo>
                      <a:lnTo>
                        <a:pt x="423" y="400"/>
                      </a:lnTo>
                      <a:lnTo>
                        <a:pt x="440" y="425"/>
                      </a:lnTo>
                      <a:lnTo>
                        <a:pt x="427" y="491"/>
                      </a:lnTo>
                      <a:lnTo>
                        <a:pt x="459" y="492"/>
                      </a:lnTo>
                      <a:lnTo>
                        <a:pt x="485" y="457"/>
                      </a:lnTo>
                      <a:lnTo>
                        <a:pt x="498" y="440"/>
                      </a:lnTo>
                      <a:lnTo>
                        <a:pt x="507" y="421"/>
                      </a:lnTo>
                      <a:lnTo>
                        <a:pt x="501" y="387"/>
                      </a:lnTo>
                      <a:lnTo>
                        <a:pt x="473" y="373"/>
                      </a:lnTo>
                      <a:lnTo>
                        <a:pt x="481" y="314"/>
                      </a:lnTo>
                      <a:lnTo>
                        <a:pt x="505" y="290"/>
                      </a:lnTo>
                      <a:lnTo>
                        <a:pt x="527" y="298"/>
                      </a:lnTo>
                      <a:lnTo>
                        <a:pt x="579" y="287"/>
                      </a:lnTo>
                      <a:lnTo>
                        <a:pt x="586" y="311"/>
                      </a:lnTo>
                      <a:lnTo>
                        <a:pt x="614" y="310"/>
                      </a:lnTo>
                      <a:lnTo>
                        <a:pt x="680" y="306"/>
                      </a:lnTo>
                      <a:lnTo>
                        <a:pt x="697" y="276"/>
                      </a:lnTo>
                      <a:lnTo>
                        <a:pt x="680" y="261"/>
                      </a:lnTo>
                      <a:lnTo>
                        <a:pt x="637" y="261"/>
                      </a:lnTo>
                      <a:lnTo>
                        <a:pt x="566" y="261"/>
                      </a:lnTo>
                      <a:lnTo>
                        <a:pt x="538" y="261"/>
                      </a:lnTo>
                      <a:lnTo>
                        <a:pt x="510" y="256"/>
                      </a:lnTo>
                      <a:lnTo>
                        <a:pt x="462" y="280"/>
                      </a:lnTo>
                      <a:lnTo>
                        <a:pt x="457" y="276"/>
                      </a:lnTo>
                      <a:lnTo>
                        <a:pt x="449" y="264"/>
                      </a:lnTo>
                      <a:lnTo>
                        <a:pt x="426" y="272"/>
                      </a:lnTo>
                      <a:lnTo>
                        <a:pt x="403" y="280"/>
                      </a:lnTo>
                      <a:lnTo>
                        <a:pt x="398" y="275"/>
                      </a:lnTo>
                      <a:lnTo>
                        <a:pt x="394" y="264"/>
                      </a:lnTo>
                      <a:lnTo>
                        <a:pt x="365" y="256"/>
                      </a:lnTo>
                      <a:lnTo>
                        <a:pt x="360" y="253"/>
                      </a:lnTo>
                      <a:lnTo>
                        <a:pt x="364" y="239"/>
                      </a:lnTo>
                      <a:lnTo>
                        <a:pt x="378" y="230"/>
                      </a:lnTo>
                      <a:lnTo>
                        <a:pt x="360" y="183"/>
                      </a:lnTo>
                      <a:lnTo>
                        <a:pt x="331" y="114"/>
                      </a:lnTo>
                      <a:lnTo>
                        <a:pt x="247" y="137"/>
                      </a:lnTo>
                      <a:lnTo>
                        <a:pt x="230" y="114"/>
                      </a:lnTo>
                      <a:lnTo>
                        <a:pt x="191" y="96"/>
                      </a:lnTo>
                      <a:lnTo>
                        <a:pt x="158" y="123"/>
                      </a:lnTo>
                      <a:lnTo>
                        <a:pt x="126" y="116"/>
                      </a:lnTo>
                      <a:lnTo>
                        <a:pt x="89" y="87"/>
                      </a:lnTo>
                      <a:lnTo>
                        <a:pt x="83" y="51"/>
                      </a:lnTo>
                      <a:lnTo>
                        <a:pt x="85" y="26"/>
                      </a:lnTo>
                      <a:lnTo>
                        <a:pt x="83" y="0"/>
                      </a:lnTo>
                      <a:lnTo>
                        <a:pt x="0" y="51"/>
                      </a:lnTo>
                      <a:lnTo>
                        <a:pt x="49" y="226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97" name="Freeform 493"/>
                <p:cNvSpPr>
                  <a:spLocks/>
                </p:cNvSpPr>
                <p:nvPr/>
              </p:nvSpPr>
              <p:spPr bwMode="auto">
                <a:xfrm>
                  <a:off x="2322" y="2500"/>
                  <a:ext cx="152" cy="123"/>
                </a:xfrm>
                <a:custGeom>
                  <a:avLst/>
                  <a:gdLst>
                    <a:gd name="T0" fmla="*/ 0 w 534"/>
                    <a:gd name="T1" fmla="*/ 1 h 433"/>
                    <a:gd name="T2" fmla="*/ 0 w 534"/>
                    <a:gd name="T3" fmla="*/ 3 h 433"/>
                    <a:gd name="T4" fmla="*/ 1 w 534"/>
                    <a:gd name="T5" fmla="*/ 2 h 433"/>
                    <a:gd name="T6" fmla="*/ 2 w 534"/>
                    <a:gd name="T7" fmla="*/ 3 h 433"/>
                    <a:gd name="T8" fmla="*/ 1 w 534"/>
                    <a:gd name="T9" fmla="*/ 3 h 433"/>
                    <a:gd name="T10" fmla="*/ 0 w 534"/>
                    <a:gd name="T11" fmla="*/ 3 h 433"/>
                    <a:gd name="T12" fmla="*/ 0 w 534"/>
                    <a:gd name="T13" fmla="*/ 4 h 433"/>
                    <a:gd name="T14" fmla="*/ 0 w 534"/>
                    <a:gd name="T15" fmla="*/ 4 h 433"/>
                    <a:gd name="T16" fmla="*/ 1 w 534"/>
                    <a:gd name="T17" fmla="*/ 5 h 433"/>
                    <a:gd name="T18" fmla="*/ 1 w 534"/>
                    <a:gd name="T19" fmla="*/ 5 h 433"/>
                    <a:gd name="T20" fmla="*/ 1 w 534"/>
                    <a:gd name="T21" fmla="*/ 5 h 433"/>
                    <a:gd name="T22" fmla="*/ 1 w 534"/>
                    <a:gd name="T23" fmla="*/ 7 h 433"/>
                    <a:gd name="T24" fmla="*/ 3 w 534"/>
                    <a:gd name="T25" fmla="*/ 7 h 433"/>
                    <a:gd name="T26" fmla="*/ 4 w 534"/>
                    <a:gd name="T27" fmla="*/ 6 h 433"/>
                    <a:gd name="T28" fmla="*/ 6 w 534"/>
                    <a:gd name="T29" fmla="*/ 7 h 433"/>
                    <a:gd name="T30" fmla="*/ 7 w 534"/>
                    <a:gd name="T31" fmla="*/ 8 h 433"/>
                    <a:gd name="T32" fmla="*/ 7 w 534"/>
                    <a:gd name="T33" fmla="*/ 9 h 433"/>
                    <a:gd name="T34" fmla="*/ 7 w 534"/>
                    <a:gd name="T35" fmla="*/ 9 h 433"/>
                    <a:gd name="T36" fmla="*/ 9 w 534"/>
                    <a:gd name="T37" fmla="*/ 10 h 433"/>
                    <a:gd name="T38" fmla="*/ 11 w 534"/>
                    <a:gd name="T39" fmla="*/ 7 h 433"/>
                    <a:gd name="T40" fmla="*/ 12 w 534"/>
                    <a:gd name="T41" fmla="*/ 7 h 433"/>
                    <a:gd name="T42" fmla="*/ 12 w 534"/>
                    <a:gd name="T43" fmla="*/ 7 h 433"/>
                    <a:gd name="T44" fmla="*/ 12 w 534"/>
                    <a:gd name="T45" fmla="*/ 6 h 433"/>
                    <a:gd name="T46" fmla="*/ 12 w 534"/>
                    <a:gd name="T47" fmla="*/ 5 h 433"/>
                    <a:gd name="T48" fmla="*/ 11 w 534"/>
                    <a:gd name="T49" fmla="*/ 5 h 433"/>
                    <a:gd name="T50" fmla="*/ 11 w 534"/>
                    <a:gd name="T51" fmla="*/ 5 h 433"/>
                    <a:gd name="T52" fmla="*/ 10 w 534"/>
                    <a:gd name="T53" fmla="*/ 4 h 433"/>
                    <a:gd name="T54" fmla="*/ 9 w 534"/>
                    <a:gd name="T55" fmla="*/ 3 h 433"/>
                    <a:gd name="T56" fmla="*/ 9 w 534"/>
                    <a:gd name="T57" fmla="*/ 3 h 433"/>
                    <a:gd name="T58" fmla="*/ 8 w 534"/>
                    <a:gd name="T59" fmla="*/ 2 h 433"/>
                    <a:gd name="T60" fmla="*/ 7 w 534"/>
                    <a:gd name="T61" fmla="*/ 3 h 433"/>
                    <a:gd name="T62" fmla="*/ 7 w 534"/>
                    <a:gd name="T63" fmla="*/ 3 h 433"/>
                    <a:gd name="T64" fmla="*/ 7 w 534"/>
                    <a:gd name="T65" fmla="*/ 3 h 433"/>
                    <a:gd name="T66" fmla="*/ 7 w 534"/>
                    <a:gd name="T67" fmla="*/ 2 h 433"/>
                    <a:gd name="T68" fmla="*/ 7 w 534"/>
                    <a:gd name="T69" fmla="*/ 1 h 433"/>
                    <a:gd name="T70" fmla="*/ 6 w 534"/>
                    <a:gd name="T71" fmla="*/ 1 h 433"/>
                    <a:gd name="T72" fmla="*/ 6 w 534"/>
                    <a:gd name="T73" fmla="*/ 1 h 433"/>
                    <a:gd name="T74" fmla="*/ 5 w 534"/>
                    <a:gd name="T75" fmla="*/ 0 h 433"/>
                    <a:gd name="T76" fmla="*/ 5 w 534"/>
                    <a:gd name="T77" fmla="*/ 0 h 433"/>
                    <a:gd name="T78" fmla="*/ 5 w 534"/>
                    <a:gd name="T79" fmla="*/ 0 h 433"/>
                    <a:gd name="T80" fmla="*/ 4 w 534"/>
                    <a:gd name="T81" fmla="*/ 0 h 433"/>
                    <a:gd name="T82" fmla="*/ 5 w 534"/>
                    <a:gd name="T83" fmla="*/ 1 h 433"/>
                    <a:gd name="T84" fmla="*/ 4 w 534"/>
                    <a:gd name="T85" fmla="*/ 1 h 433"/>
                    <a:gd name="T86" fmla="*/ 4 w 534"/>
                    <a:gd name="T87" fmla="*/ 1 h 433"/>
                    <a:gd name="T88" fmla="*/ 4 w 534"/>
                    <a:gd name="T89" fmla="*/ 1 h 433"/>
                    <a:gd name="T90" fmla="*/ 3 w 534"/>
                    <a:gd name="T91" fmla="*/ 1 h 433"/>
                    <a:gd name="T92" fmla="*/ 3 w 534"/>
                    <a:gd name="T93" fmla="*/ 1 h 433"/>
                    <a:gd name="T94" fmla="*/ 2 w 534"/>
                    <a:gd name="T95" fmla="*/ 2 h 433"/>
                    <a:gd name="T96" fmla="*/ 2 w 534"/>
                    <a:gd name="T97" fmla="*/ 1 h 433"/>
                    <a:gd name="T98" fmla="*/ 1 w 534"/>
                    <a:gd name="T99" fmla="*/ 1 h 433"/>
                    <a:gd name="T100" fmla="*/ 0 w 534"/>
                    <a:gd name="T101" fmla="*/ 1 h 433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w 534"/>
                    <a:gd name="T154" fmla="*/ 0 h 433"/>
                    <a:gd name="T155" fmla="*/ 534 w 534"/>
                    <a:gd name="T156" fmla="*/ 433 h 433"/>
                  </a:gdLst>
                  <a:ahLst/>
                  <a:cxnLst>
                    <a:cxn ang="T102">
                      <a:pos x="T0" y="T1"/>
                    </a:cxn>
                    <a:cxn ang="T103">
                      <a:pos x="T2" y="T3"/>
                    </a:cxn>
                    <a:cxn ang="T104">
                      <a:pos x="T4" y="T5"/>
                    </a:cxn>
                    <a:cxn ang="T105">
                      <a:pos x="T6" y="T7"/>
                    </a:cxn>
                    <a:cxn ang="T106">
                      <a:pos x="T8" y="T9"/>
                    </a:cxn>
                    <a:cxn ang="T107">
                      <a:pos x="T10" y="T11"/>
                    </a:cxn>
                    <a:cxn ang="T108">
                      <a:pos x="T12" y="T13"/>
                    </a:cxn>
                    <a:cxn ang="T109">
                      <a:pos x="T14" y="T15"/>
                    </a:cxn>
                    <a:cxn ang="T110">
                      <a:pos x="T16" y="T17"/>
                    </a:cxn>
                    <a:cxn ang="T111">
                      <a:pos x="T18" y="T19"/>
                    </a:cxn>
                    <a:cxn ang="T112">
                      <a:pos x="T20" y="T21"/>
                    </a:cxn>
                    <a:cxn ang="T113">
                      <a:pos x="T22" y="T23"/>
                    </a:cxn>
                    <a:cxn ang="T114">
                      <a:pos x="T24" y="T25"/>
                    </a:cxn>
                    <a:cxn ang="T115">
                      <a:pos x="T26" y="T27"/>
                    </a:cxn>
                    <a:cxn ang="T116">
                      <a:pos x="T28" y="T29"/>
                    </a:cxn>
                    <a:cxn ang="T117">
                      <a:pos x="T30" y="T31"/>
                    </a:cxn>
                    <a:cxn ang="T118">
                      <a:pos x="T32" y="T33"/>
                    </a:cxn>
                    <a:cxn ang="T119">
                      <a:pos x="T34" y="T35"/>
                    </a:cxn>
                    <a:cxn ang="T120">
                      <a:pos x="T36" y="T37"/>
                    </a:cxn>
                    <a:cxn ang="T121">
                      <a:pos x="T38" y="T39"/>
                    </a:cxn>
                    <a:cxn ang="T122">
                      <a:pos x="T40" y="T41"/>
                    </a:cxn>
                    <a:cxn ang="T123">
                      <a:pos x="T42" y="T43"/>
                    </a:cxn>
                    <a:cxn ang="T124">
                      <a:pos x="T44" y="T45"/>
                    </a:cxn>
                    <a:cxn ang="T125">
                      <a:pos x="T46" y="T47"/>
                    </a:cxn>
                    <a:cxn ang="T126">
                      <a:pos x="T48" y="T49"/>
                    </a:cxn>
                    <a:cxn ang="T127">
                      <a:pos x="T50" y="T51"/>
                    </a:cxn>
                    <a:cxn ang="T128">
                      <a:pos x="T52" y="T53"/>
                    </a:cxn>
                    <a:cxn ang="T129">
                      <a:pos x="T54" y="T55"/>
                    </a:cxn>
                    <a:cxn ang="T130">
                      <a:pos x="T56" y="T57"/>
                    </a:cxn>
                    <a:cxn ang="T131">
                      <a:pos x="T58" y="T59"/>
                    </a:cxn>
                    <a:cxn ang="T132">
                      <a:pos x="T60" y="T61"/>
                    </a:cxn>
                    <a:cxn ang="T133">
                      <a:pos x="T62" y="T63"/>
                    </a:cxn>
                    <a:cxn ang="T134">
                      <a:pos x="T64" y="T65"/>
                    </a:cxn>
                    <a:cxn ang="T135">
                      <a:pos x="T66" y="T67"/>
                    </a:cxn>
                    <a:cxn ang="T136">
                      <a:pos x="T68" y="T69"/>
                    </a:cxn>
                    <a:cxn ang="T137">
                      <a:pos x="T70" y="T71"/>
                    </a:cxn>
                    <a:cxn ang="T138">
                      <a:pos x="T72" y="T73"/>
                    </a:cxn>
                    <a:cxn ang="T139">
                      <a:pos x="T74" y="T75"/>
                    </a:cxn>
                    <a:cxn ang="T140">
                      <a:pos x="T76" y="T77"/>
                    </a:cxn>
                    <a:cxn ang="T141">
                      <a:pos x="T78" y="T79"/>
                    </a:cxn>
                    <a:cxn ang="T142">
                      <a:pos x="T80" y="T81"/>
                    </a:cxn>
                    <a:cxn ang="T143">
                      <a:pos x="T82" y="T83"/>
                    </a:cxn>
                    <a:cxn ang="T144">
                      <a:pos x="T84" y="T85"/>
                    </a:cxn>
                    <a:cxn ang="T145">
                      <a:pos x="T86" y="T87"/>
                    </a:cxn>
                    <a:cxn ang="T146">
                      <a:pos x="T88" y="T89"/>
                    </a:cxn>
                    <a:cxn ang="T147">
                      <a:pos x="T90" y="T91"/>
                    </a:cxn>
                    <a:cxn ang="T148">
                      <a:pos x="T92" y="T93"/>
                    </a:cxn>
                    <a:cxn ang="T149">
                      <a:pos x="T94" y="T95"/>
                    </a:cxn>
                    <a:cxn ang="T150">
                      <a:pos x="T96" y="T97"/>
                    </a:cxn>
                    <a:cxn ang="T151">
                      <a:pos x="T98" y="T99"/>
                    </a:cxn>
                    <a:cxn ang="T152">
                      <a:pos x="T100" y="T101"/>
                    </a:cxn>
                  </a:cxnLst>
                  <a:rect l="T153" t="T154" r="T155" b="T156"/>
                  <a:pathLst>
                    <a:path w="534" h="433">
                      <a:moveTo>
                        <a:pt x="0" y="63"/>
                      </a:moveTo>
                      <a:lnTo>
                        <a:pt x="4" y="118"/>
                      </a:lnTo>
                      <a:lnTo>
                        <a:pt x="32" y="86"/>
                      </a:lnTo>
                      <a:lnTo>
                        <a:pt x="72" y="129"/>
                      </a:lnTo>
                      <a:lnTo>
                        <a:pt x="53" y="156"/>
                      </a:lnTo>
                      <a:lnTo>
                        <a:pt x="7" y="130"/>
                      </a:lnTo>
                      <a:lnTo>
                        <a:pt x="1" y="168"/>
                      </a:lnTo>
                      <a:lnTo>
                        <a:pt x="7" y="191"/>
                      </a:lnTo>
                      <a:lnTo>
                        <a:pt x="32" y="196"/>
                      </a:lnTo>
                      <a:lnTo>
                        <a:pt x="22" y="221"/>
                      </a:lnTo>
                      <a:lnTo>
                        <a:pt x="41" y="238"/>
                      </a:lnTo>
                      <a:lnTo>
                        <a:pt x="41" y="314"/>
                      </a:lnTo>
                      <a:lnTo>
                        <a:pt x="115" y="292"/>
                      </a:lnTo>
                      <a:lnTo>
                        <a:pt x="157" y="269"/>
                      </a:lnTo>
                      <a:lnTo>
                        <a:pt x="250" y="320"/>
                      </a:lnTo>
                      <a:lnTo>
                        <a:pt x="311" y="352"/>
                      </a:lnTo>
                      <a:lnTo>
                        <a:pt x="322" y="366"/>
                      </a:lnTo>
                      <a:lnTo>
                        <a:pt x="328" y="405"/>
                      </a:lnTo>
                      <a:lnTo>
                        <a:pt x="382" y="433"/>
                      </a:lnTo>
                      <a:lnTo>
                        <a:pt x="466" y="329"/>
                      </a:lnTo>
                      <a:lnTo>
                        <a:pt x="519" y="329"/>
                      </a:lnTo>
                      <a:lnTo>
                        <a:pt x="528" y="286"/>
                      </a:lnTo>
                      <a:lnTo>
                        <a:pt x="534" y="268"/>
                      </a:lnTo>
                      <a:lnTo>
                        <a:pt x="517" y="240"/>
                      </a:lnTo>
                      <a:lnTo>
                        <a:pt x="478" y="223"/>
                      </a:lnTo>
                      <a:lnTo>
                        <a:pt x="472" y="202"/>
                      </a:lnTo>
                      <a:lnTo>
                        <a:pt x="417" y="186"/>
                      </a:lnTo>
                      <a:lnTo>
                        <a:pt x="382" y="148"/>
                      </a:lnTo>
                      <a:lnTo>
                        <a:pt x="371" y="122"/>
                      </a:lnTo>
                      <a:lnTo>
                        <a:pt x="343" y="98"/>
                      </a:lnTo>
                      <a:lnTo>
                        <a:pt x="327" y="113"/>
                      </a:lnTo>
                      <a:lnTo>
                        <a:pt x="317" y="122"/>
                      </a:lnTo>
                      <a:lnTo>
                        <a:pt x="297" y="118"/>
                      </a:lnTo>
                      <a:lnTo>
                        <a:pt x="281" y="86"/>
                      </a:lnTo>
                      <a:lnTo>
                        <a:pt x="281" y="63"/>
                      </a:lnTo>
                      <a:lnTo>
                        <a:pt x="261" y="56"/>
                      </a:lnTo>
                      <a:lnTo>
                        <a:pt x="256" y="35"/>
                      </a:lnTo>
                      <a:lnTo>
                        <a:pt x="233" y="18"/>
                      </a:lnTo>
                      <a:lnTo>
                        <a:pt x="216" y="18"/>
                      </a:lnTo>
                      <a:lnTo>
                        <a:pt x="204" y="0"/>
                      </a:lnTo>
                      <a:lnTo>
                        <a:pt x="186" y="10"/>
                      </a:lnTo>
                      <a:lnTo>
                        <a:pt x="192" y="35"/>
                      </a:lnTo>
                      <a:lnTo>
                        <a:pt x="182" y="31"/>
                      </a:lnTo>
                      <a:lnTo>
                        <a:pt x="173" y="26"/>
                      </a:lnTo>
                      <a:lnTo>
                        <a:pt x="157" y="63"/>
                      </a:lnTo>
                      <a:lnTo>
                        <a:pt x="136" y="68"/>
                      </a:lnTo>
                      <a:lnTo>
                        <a:pt x="115" y="61"/>
                      </a:lnTo>
                      <a:lnTo>
                        <a:pt x="101" y="80"/>
                      </a:lnTo>
                      <a:lnTo>
                        <a:pt x="84" y="63"/>
                      </a:lnTo>
                      <a:lnTo>
                        <a:pt x="57" y="46"/>
                      </a:lnTo>
                      <a:lnTo>
                        <a:pt x="0" y="63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98" name="Freeform 494"/>
                <p:cNvSpPr>
                  <a:spLocks/>
                </p:cNvSpPr>
                <p:nvPr/>
              </p:nvSpPr>
              <p:spPr bwMode="auto">
                <a:xfrm>
                  <a:off x="2492" y="2499"/>
                  <a:ext cx="127" cy="62"/>
                </a:xfrm>
                <a:custGeom>
                  <a:avLst/>
                  <a:gdLst>
                    <a:gd name="T0" fmla="*/ 3 w 444"/>
                    <a:gd name="T1" fmla="*/ 3 h 219"/>
                    <a:gd name="T2" fmla="*/ 2 w 444"/>
                    <a:gd name="T3" fmla="*/ 3 h 219"/>
                    <a:gd name="T4" fmla="*/ 0 w 444"/>
                    <a:gd name="T5" fmla="*/ 4 h 219"/>
                    <a:gd name="T6" fmla="*/ 0 w 444"/>
                    <a:gd name="T7" fmla="*/ 4 h 219"/>
                    <a:gd name="T8" fmla="*/ 0 w 444"/>
                    <a:gd name="T9" fmla="*/ 5 h 219"/>
                    <a:gd name="T10" fmla="*/ 1 w 444"/>
                    <a:gd name="T11" fmla="*/ 5 h 219"/>
                    <a:gd name="T12" fmla="*/ 3 w 444"/>
                    <a:gd name="T13" fmla="*/ 5 h 219"/>
                    <a:gd name="T14" fmla="*/ 4 w 444"/>
                    <a:gd name="T15" fmla="*/ 5 h 219"/>
                    <a:gd name="T16" fmla="*/ 5 w 444"/>
                    <a:gd name="T17" fmla="*/ 5 h 219"/>
                    <a:gd name="T18" fmla="*/ 5 w 444"/>
                    <a:gd name="T19" fmla="*/ 4 h 219"/>
                    <a:gd name="T20" fmla="*/ 6 w 444"/>
                    <a:gd name="T21" fmla="*/ 4 h 219"/>
                    <a:gd name="T22" fmla="*/ 7 w 444"/>
                    <a:gd name="T23" fmla="*/ 4 h 219"/>
                    <a:gd name="T24" fmla="*/ 7 w 444"/>
                    <a:gd name="T25" fmla="*/ 4 h 219"/>
                    <a:gd name="T26" fmla="*/ 9 w 444"/>
                    <a:gd name="T27" fmla="*/ 3 h 219"/>
                    <a:gd name="T28" fmla="*/ 10 w 444"/>
                    <a:gd name="T29" fmla="*/ 2 h 219"/>
                    <a:gd name="T30" fmla="*/ 10 w 444"/>
                    <a:gd name="T31" fmla="*/ 2 h 219"/>
                    <a:gd name="T32" fmla="*/ 10 w 444"/>
                    <a:gd name="T33" fmla="*/ 1 h 219"/>
                    <a:gd name="T34" fmla="*/ 9 w 444"/>
                    <a:gd name="T35" fmla="*/ 1 h 219"/>
                    <a:gd name="T36" fmla="*/ 9 w 444"/>
                    <a:gd name="T37" fmla="*/ 1 h 219"/>
                    <a:gd name="T38" fmla="*/ 8 w 444"/>
                    <a:gd name="T39" fmla="*/ 1 h 219"/>
                    <a:gd name="T40" fmla="*/ 7 w 444"/>
                    <a:gd name="T41" fmla="*/ 0 h 219"/>
                    <a:gd name="T42" fmla="*/ 4 w 444"/>
                    <a:gd name="T43" fmla="*/ 0 h 219"/>
                    <a:gd name="T44" fmla="*/ 4 w 444"/>
                    <a:gd name="T45" fmla="*/ 0 h 219"/>
                    <a:gd name="T46" fmla="*/ 4 w 444"/>
                    <a:gd name="T47" fmla="*/ 1 h 219"/>
                    <a:gd name="T48" fmla="*/ 4 w 444"/>
                    <a:gd name="T49" fmla="*/ 1 h 219"/>
                    <a:gd name="T50" fmla="*/ 4 w 444"/>
                    <a:gd name="T51" fmla="*/ 1 h 219"/>
                    <a:gd name="T52" fmla="*/ 3 w 444"/>
                    <a:gd name="T53" fmla="*/ 1 h 219"/>
                    <a:gd name="T54" fmla="*/ 3 w 444"/>
                    <a:gd name="T55" fmla="*/ 1 h 219"/>
                    <a:gd name="T56" fmla="*/ 2 w 444"/>
                    <a:gd name="T57" fmla="*/ 1 h 219"/>
                    <a:gd name="T58" fmla="*/ 2 w 444"/>
                    <a:gd name="T59" fmla="*/ 1 h 219"/>
                    <a:gd name="T60" fmla="*/ 2 w 444"/>
                    <a:gd name="T61" fmla="*/ 1 h 219"/>
                    <a:gd name="T62" fmla="*/ 2 w 444"/>
                    <a:gd name="T63" fmla="*/ 2 h 219"/>
                    <a:gd name="T64" fmla="*/ 2 w 444"/>
                    <a:gd name="T65" fmla="*/ 2 h 219"/>
                    <a:gd name="T66" fmla="*/ 2 w 444"/>
                    <a:gd name="T67" fmla="*/ 3 h 219"/>
                    <a:gd name="T68" fmla="*/ 4 w 444"/>
                    <a:gd name="T69" fmla="*/ 3 h 219"/>
                    <a:gd name="T70" fmla="*/ 4 w 444"/>
                    <a:gd name="T71" fmla="*/ 2 h 219"/>
                    <a:gd name="T72" fmla="*/ 5 w 444"/>
                    <a:gd name="T73" fmla="*/ 3 h 219"/>
                    <a:gd name="T74" fmla="*/ 4 w 444"/>
                    <a:gd name="T75" fmla="*/ 3 h 219"/>
                    <a:gd name="T76" fmla="*/ 4 w 444"/>
                    <a:gd name="T77" fmla="*/ 3 h 219"/>
                    <a:gd name="T78" fmla="*/ 3 w 444"/>
                    <a:gd name="T79" fmla="*/ 3 h 219"/>
                    <a:gd name="T80" fmla="*/ 3 w 444"/>
                    <a:gd name="T81" fmla="*/ 3 h 219"/>
                    <a:gd name="T82" fmla="*/ 3 w 444"/>
                    <a:gd name="T83" fmla="*/ 3 h 219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w 444"/>
                    <a:gd name="T127" fmla="*/ 0 h 219"/>
                    <a:gd name="T128" fmla="*/ 444 w 444"/>
                    <a:gd name="T129" fmla="*/ 219 h 219"/>
                  </a:gdLst>
                  <a:ahLst/>
                  <a:cxnLst>
                    <a:cxn ang="T84">
                      <a:pos x="T0" y="T1"/>
                    </a:cxn>
                    <a:cxn ang="T85">
                      <a:pos x="T2" y="T3"/>
                    </a:cxn>
                    <a:cxn ang="T86">
                      <a:pos x="T4" y="T5"/>
                    </a:cxn>
                    <a:cxn ang="T87">
                      <a:pos x="T6" y="T7"/>
                    </a:cxn>
                    <a:cxn ang="T88">
                      <a:pos x="T8" y="T9"/>
                    </a:cxn>
                    <a:cxn ang="T89">
                      <a:pos x="T10" y="T11"/>
                    </a:cxn>
                    <a:cxn ang="T90">
                      <a:pos x="T12" y="T13"/>
                    </a:cxn>
                    <a:cxn ang="T91">
                      <a:pos x="T14" y="T15"/>
                    </a:cxn>
                    <a:cxn ang="T92">
                      <a:pos x="T16" y="T17"/>
                    </a:cxn>
                    <a:cxn ang="T93">
                      <a:pos x="T18" y="T19"/>
                    </a:cxn>
                    <a:cxn ang="T94">
                      <a:pos x="T20" y="T21"/>
                    </a:cxn>
                    <a:cxn ang="T95">
                      <a:pos x="T22" y="T23"/>
                    </a:cxn>
                    <a:cxn ang="T96">
                      <a:pos x="T24" y="T25"/>
                    </a:cxn>
                    <a:cxn ang="T97">
                      <a:pos x="T26" y="T27"/>
                    </a:cxn>
                    <a:cxn ang="T98">
                      <a:pos x="T28" y="T29"/>
                    </a:cxn>
                    <a:cxn ang="T99">
                      <a:pos x="T30" y="T31"/>
                    </a:cxn>
                    <a:cxn ang="T100">
                      <a:pos x="T32" y="T33"/>
                    </a:cxn>
                    <a:cxn ang="T101">
                      <a:pos x="T34" y="T35"/>
                    </a:cxn>
                    <a:cxn ang="T102">
                      <a:pos x="T36" y="T37"/>
                    </a:cxn>
                    <a:cxn ang="T103">
                      <a:pos x="T38" y="T39"/>
                    </a:cxn>
                    <a:cxn ang="T104">
                      <a:pos x="T40" y="T41"/>
                    </a:cxn>
                    <a:cxn ang="T105">
                      <a:pos x="T42" y="T43"/>
                    </a:cxn>
                    <a:cxn ang="T106">
                      <a:pos x="T44" y="T45"/>
                    </a:cxn>
                    <a:cxn ang="T107">
                      <a:pos x="T46" y="T47"/>
                    </a:cxn>
                    <a:cxn ang="T108">
                      <a:pos x="T48" y="T49"/>
                    </a:cxn>
                    <a:cxn ang="T109">
                      <a:pos x="T50" y="T51"/>
                    </a:cxn>
                    <a:cxn ang="T110">
                      <a:pos x="T52" y="T53"/>
                    </a:cxn>
                    <a:cxn ang="T111">
                      <a:pos x="T54" y="T55"/>
                    </a:cxn>
                    <a:cxn ang="T112">
                      <a:pos x="T56" y="T57"/>
                    </a:cxn>
                    <a:cxn ang="T113">
                      <a:pos x="T58" y="T59"/>
                    </a:cxn>
                    <a:cxn ang="T114">
                      <a:pos x="T60" y="T61"/>
                    </a:cxn>
                    <a:cxn ang="T115">
                      <a:pos x="T62" y="T63"/>
                    </a:cxn>
                    <a:cxn ang="T116">
                      <a:pos x="T64" y="T65"/>
                    </a:cxn>
                    <a:cxn ang="T117">
                      <a:pos x="T66" y="T67"/>
                    </a:cxn>
                    <a:cxn ang="T118">
                      <a:pos x="T68" y="T69"/>
                    </a:cxn>
                    <a:cxn ang="T119">
                      <a:pos x="T70" y="T71"/>
                    </a:cxn>
                    <a:cxn ang="T120">
                      <a:pos x="T72" y="T73"/>
                    </a:cxn>
                    <a:cxn ang="T121">
                      <a:pos x="T74" y="T75"/>
                    </a:cxn>
                    <a:cxn ang="T122">
                      <a:pos x="T76" y="T77"/>
                    </a:cxn>
                    <a:cxn ang="T123">
                      <a:pos x="T78" y="T79"/>
                    </a:cxn>
                    <a:cxn ang="T124">
                      <a:pos x="T80" y="T81"/>
                    </a:cxn>
                    <a:cxn ang="T125">
                      <a:pos x="T82" y="T83"/>
                    </a:cxn>
                  </a:cxnLst>
                  <a:rect l="T126" t="T127" r="T128" b="T129"/>
                  <a:pathLst>
                    <a:path w="444" h="219">
                      <a:moveTo>
                        <a:pt x="113" y="156"/>
                      </a:moveTo>
                      <a:lnTo>
                        <a:pt x="81" y="156"/>
                      </a:lnTo>
                      <a:lnTo>
                        <a:pt x="16" y="165"/>
                      </a:lnTo>
                      <a:lnTo>
                        <a:pt x="0" y="190"/>
                      </a:lnTo>
                      <a:lnTo>
                        <a:pt x="16" y="200"/>
                      </a:lnTo>
                      <a:lnTo>
                        <a:pt x="29" y="207"/>
                      </a:lnTo>
                      <a:lnTo>
                        <a:pt x="118" y="206"/>
                      </a:lnTo>
                      <a:lnTo>
                        <a:pt x="179" y="206"/>
                      </a:lnTo>
                      <a:lnTo>
                        <a:pt x="207" y="219"/>
                      </a:lnTo>
                      <a:lnTo>
                        <a:pt x="216" y="192"/>
                      </a:lnTo>
                      <a:lnTo>
                        <a:pt x="242" y="190"/>
                      </a:lnTo>
                      <a:lnTo>
                        <a:pt x="278" y="180"/>
                      </a:lnTo>
                      <a:lnTo>
                        <a:pt x="309" y="172"/>
                      </a:lnTo>
                      <a:lnTo>
                        <a:pt x="363" y="136"/>
                      </a:lnTo>
                      <a:lnTo>
                        <a:pt x="423" y="102"/>
                      </a:lnTo>
                      <a:lnTo>
                        <a:pt x="444" y="84"/>
                      </a:lnTo>
                      <a:lnTo>
                        <a:pt x="436" y="50"/>
                      </a:lnTo>
                      <a:lnTo>
                        <a:pt x="406" y="50"/>
                      </a:lnTo>
                      <a:lnTo>
                        <a:pt x="382" y="35"/>
                      </a:lnTo>
                      <a:lnTo>
                        <a:pt x="349" y="22"/>
                      </a:lnTo>
                      <a:lnTo>
                        <a:pt x="275" y="14"/>
                      </a:lnTo>
                      <a:lnTo>
                        <a:pt x="182" y="0"/>
                      </a:lnTo>
                      <a:lnTo>
                        <a:pt x="165" y="4"/>
                      </a:lnTo>
                      <a:lnTo>
                        <a:pt x="171" y="22"/>
                      </a:lnTo>
                      <a:lnTo>
                        <a:pt x="180" y="39"/>
                      </a:lnTo>
                      <a:lnTo>
                        <a:pt x="156" y="45"/>
                      </a:lnTo>
                      <a:lnTo>
                        <a:pt x="148" y="33"/>
                      </a:lnTo>
                      <a:lnTo>
                        <a:pt x="117" y="29"/>
                      </a:lnTo>
                      <a:lnTo>
                        <a:pt x="76" y="33"/>
                      </a:lnTo>
                      <a:lnTo>
                        <a:pt x="93" y="45"/>
                      </a:lnTo>
                      <a:lnTo>
                        <a:pt x="93" y="57"/>
                      </a:lnTo>
                      <a:lnTo>
                        <a:pt x="86" y="72"/>
                      </a:lnTo>
                      <a:lnTo>
                        <a:pt x="86" y="95"/>
                      </a:lnTo>
                      <a:lnTo>
                        <a:pt x="98" y="108"/>
                      </a:lnTo>
                      <a:lnTo>
                        <a:pt x="156" y="108"/>
                      </a:lnTo>
                      <a:lnTo>
                        <a:pt x="174" y="107"/>
                      </a:lnTo>
                      <a:lnTo>
                        <a:pt x="192" y="126"/>
                      </a:lnTo>
                      <a:lnTo>
                        <a:pt x="173" y="153"/>
                      </a:lnTo>
                      <a:lnTo>
                        <a:pt x="154" y="153"/>
                      </a:lnTo>
                      <a:lnTo>
                        <a:pt x="132" y="152"/>
                      </a:lnTo>
                      <a:lnTo>
                        <a:pt x="123" y="153"/>
                      </a:lnTo>
                      <a:lnTo>
                        <a:pt x="113" y="156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99" name="Freeform 495"/>
                <p:cNvSpPr>
                  <a:spLocks/>
                </p:cNvSpPr>
                <p:nvPr/>
              </p:nvSpPr>
              <p:spPr bwMode="auto">
                <a:xfrm>
                  <a:off x="2479" y="2536"/>
                  <a:ext cx="81" cy="65"/>
                </a:xfrm>
                <a:custGeom>
                  <a:avLst/>
                  <a:gdLst>
                    <a:gd name="T0" fmla="*/ 0 w 285"/>
                    <a:gd name="T1" fmla="*/ 5 h 227"/>
                    <a:gd name="T2" fmla="*/ 0 w 285"/>
                    <a:gd name="T3" fmla="*/ 5 h 227"/>
                    <a:gd name="T4" fmla="*/ 1 w 285"/>
                    <a:gd name="T5" fmla="*/ 5 h 227"/>
                    <a:gd name="T6" fmla="*/ 2 w 285"/>
                    <a:gd name="T7" fmla="*/ 5 h 227"/>
                    <a:gd name="T8" fmla="*/ 3 w 285"/>
                    <a:gd name="T9" fmla="*/ 3 h 227"/>
                    <a:gd name="T10" fmla="*/ 3 w 285"/>
                    <a:gd name="T11" fmla="*/ 4 h 227"/>
                    <a:gd name="T12" fmla="*/ 4 w 285"/>
                    <a:gd name="T13" fmla="*/ 5 h 227"/>
                    <a:gd name="T14" fmla="*/ 5 w 285"/>
                    <a:gd name="T15" fmla="*/ 5 h 227"/>
                    <a:gd name="T16" fmla="*/ 6 w 285"/>
                    <a:gd name="T17" fmla="*/ 5 h 227"/>
                    <a:gd name="T18" fmla="*/ 7 w 285"/>
                    <a:gd name="T19" fmla="*/ 5 h 227"/>
                    <a:gd name="T20" fmla="*/ 7 w 285"/>
                    <a:gd name="T21" fmla="*/ 3 h 227"/>
                    <a:gd name="T22" fmla="*/ 6 w 285"/>
                    <a:gd name="T23" fmla="*/ 3 h 227"/>
                    <a:gd name="T24" fmla="*/ 6 w 285"/>
                    <a:gd name="T25" fmla="*/ 3 h 227"/>
                    <a:gd name="T26" fmla="*/ 6 w 285"/>
                    <a:gd name="T27" fmla="*/ 2 h 227"/>
                    <a:gd name="T28" fmla="*/ 5 w 285"/>
                    <a:gd name="T29" fmla="*/ 2 h 227"/>
                    <a:gd name="T30" fmla="*/ 5 w 285"/>
                    <a:gd name="T31" fmla="*/ 2 h 227"/>
                    <a:gd name="T32" fmla="*/ 3 w 285"/>
                    <a:gd name="T33" fmla="*/ 2 h 227"/>
                    <a:gd name="T34" fmla="*/ 3 w 285"/>
                    <a:gd name="T35" fmla="*/ 2 h 227"/>
                    <a:gd name="T36" fmla="*/ 2 w 285"/>
                    <a:gd name="T37" fmla="*/ 2 h 227"/>
                    <a:gd name="T38" fmla="*/ 1 w 285"/>
                    <a:gd name="T39" fmla="*/ 1 h 227"/>
                    <a:gd name="T40" fmla="*/ 1 w 285"/>
                    <a:gd name="T41" fmla="*/ 1 h 227"/>
                    <a:gd name="T42" fmla="*/ 1 w 285"/>
                    <a:gd name="T43" fmla="*/ 1 h 227"/>
                    <a:gd name="T44" fmla="*/ 1 w 285"/>
                    <a:gd name="T45" fmla="*/ 1 h 227"/>
                    <a:gd name="T46" fmla="*/ 3 w 285"/>
                    <a:gd name="T47" fmla="*/ 1 h 227"/>
                    <a:gd name="T48" fmla="*/ 3 w 285"/>
                    <a:gd name="T49" fmla="*/ 0 h 227"/>
                    <a:gd name="T50" fmla="*/ 2 w 285"/>
                    <a:gd name="T51" fmla="*/ 0 h 227"/>
                    <a:gd name="T52" fmla="*/ 1 w 285"/>
                    <a:gd name="T53" fmla="*/ 0 h 227"/>
                    <a:gd name="T54" fmla="*/ 0 w 285"/>
                    <a:gd name="T55" fmla="*/ 1 h 227"/>
                    <a:gd name="T56" fmla="*/ 0 w 285"/>
                    <a:gd name="T57" fmla="*/ 2 h 227"/>
                    <a:gd name="T58" fmla="*/ 0 w 285"/>
                    <a:gd name="T59" fmla="*/ 2 h 227"/>
                    <a:gd name="T60" fmla="*/ 0 w 285"/>
                    <a:gd name="T61" fmla="*/ 2 h 227"/>
                    <a:gd name="T62" fmla="*/ 1 w 285"/>
                    <a:gd name="T63" fmla="*/ 2 h 227"/>
                    <a:gd name="T64" fmla="*/ 1 w 285"/>
                    <a:gd name="T65" fmla="*/ 3 h 227"/>
                    <a:gd name="T66" fmla="*/ 1 w 285"/>
                    <a:gd name="T67" fmla="*/ 4 h 227"/>
                    <a:gd name="T68" fmla="*/ 1 w 285"/>
                    <a:gd name="T69" fmla="*/ 4 h 227"/>
                    <a:gd name="T70" fmla="*/ 1 w 285"/>
                    <a:gd name="T71" fmla="*/ 4 h 227"/>
                    <a:gd name="T72" fmla="*/ 0 w 285"/>
                    <a:gd name="T73" fmla="*/ 5 h 227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w 285"/>
                    <a:gd name="T112" fmla="*/ 0 h 227"/>
                    <a:gd name="T113" fmla="*/ 285 w 285"/>
                    <a:gd name="T114" fmla="*/ 227 h 227"/>
                  </a:gdLst>
                  <a:ahLst/>
                  <a:cxnLst>
                    <a:cxn ang="T74">
                      <a:pos x="T0" y="T1"/>
                    </a:cxn>
                    <a:cxn ang="T75">
                      <a:pos x="T2" y="T3"/>
                    </a:cxn>
                    <a:cxn ang="T76">
                      <a:pos x="T4" y="T5"/>
                    </a:cxn>
                    <a:cxn ang="T77">
                      <a:pos x="T6" y="T7"/>
                    </a:cxn>
                    <a:cxn ang="T78">
                      <a:pos x="T8" y="T9"/>
                    </a:cxn>
                    <a:cxn ang="T79">
                      <a:pos x="T10" y="T11"/>
                    </a:cxn>
                    <a:cxn ang="T80">
                      <a:pos x="T12" y="T13"/>
                    </a:cxn>
                    <a:cxn ang="T81">
                      <a:pos x="T14" y="T15"/>
                    </a:cxn>
                    <a:cxn ang="T82">
                      <a:pos x="T16" y="T17"/>
                    </a:cxn>
                    <a:cxn ang="T83">
                      <a:pos x="T18" y="T19"/>
                    </a:cxn>
                    <a:cxn ang="T84">
                      <a:pos x="T20" y="T21"/>
                    </a:cxn>
                    <a:cxn ang="T85">
                      <a:pos x="T22" y="T23"/>
                    </a:cxn>
                    <a:cxn ang="T86">
                      <a:pos x="T24" y="T25"/>
                    </a:cxn>
                    <a:cxn ang="T87">
                      <a:pos x="T26" y="T27"/>
                    </a:cxn>
                    <a:cxn ang="T88">
                      <a:pos x="T28" y="T29"/>
                    </a:cxn>
                    <a:cxn ang="T89">
                      <a:pos x="T30" y="T31"/>
                    </a:cxn>
                    <a:cxn ang="T90">
                      <a:pos x="T32" y="T33"/>
                    </a:cxn>
                    <a:cxn ang="T91">
                      <a:pos x="T34" y="T35"/>
                    </a:cxn>
                    <a:cxn ang="T92">
                      <a:pos x="T36" y="T37"/>
                    </a:cxn>
                    <a:cxn ang="T93">
                      <a:pos x="T38" y="T39"/>
                    </a:cxn>
                    <a:cxn ang="T94">
                      <a:pos x="T40" y="T41"/>
                    </a:cxn>
                    <a:cxn ang="T95">
                      <a:pos x="T42" y="T43"/>
                    </a:cxn>
                    <a:cxn ang="T96">
                      <a:pos x="T44" y="T45"/>
                    </a:cxn>
                    <a:cxn ang="T97">
                      <a:pos x="T46" y="T47"/>
                    </a:cxn>
                    <a:cxn ang="T98">
                      <a:pos x="T48" y="T49"/>
                    </a:cxn>
                    <a:cxn ang="T99">
                      <a:pos x="T50" y="T51"/>
                    </a:cxn>
                    <a:cxn ang="T100">
                      <a:pos x="T52" y="T53"/>
                    </a:cxn>
                    <a:cxn ang="T101">
                      <a:pos x="T54" y="T55"/>
                    </a:cxn>
                    <a:cxn ang="T102">
                      <a:pos x="T56" y="T57"/>
                    </a:cxn>
                    <a:cxn ang="T103">
                      <a:pos x="T58" y="T59"/>
                    </a:cxn>
                    <a:cxn ang="T104">
                      <a:pos x="T60" y="T61"/>
                    </a:cxn>
                    <a:cxn ang="T105">
                      <a:pos x="T62" y="T63"/>
                    </a:cxn>
                    <a:cxn ang="T106">
                      <a:pos x="T64" y="T65"/>
                    </a:cxn>
                    <a:cxn ang="T107">
                      <a:pos x="T66" y="T67"/>
                    </a:cxn>
                    <a:cxn ang="T108">
                      <a:pos x="T68" y="T69"/>
                    </a:cxn>
                    <a:cxn ang="T109">
                      <a:pos x="T70" y="T71"/>
                    </a:cxn>
                    <a:cxn ang="T110">
                      <a:pos x="T72" y="T73"/>
                    </a:cxn>
                  </a:cxnLst>
                  <a:rect l="T111" t="T112" r="T113" b="T114"/>
                  <a:pathLst>
                    <a:path w="285" h="227">
                      <a:moveTo>
                        <a:pt x="0" y="192"/>
                      </a:moveTo>
                      <a:lnTo>
                        <a:pt x="4" y="201"/>
                      </a:lnTo>
                      <a:lnTo>
                        <a:pt x="27" y="205"/>
                      </a:lnTo>
                      <a:lnTo>
                        <a:pt x="76" y="207"/>
                      </a:lnTo>
                      <a:lnTo>
                        <a:pt x="135" y="138"/>
                      </a:lnTo>
                      <a:lnTo>
                        <a:pt x="150" y="181"/>
                      </a:lnTo>
                      <a:lnTo>
                        <a:pt x="166" y="227"/>
                      </a:lnTo>
                      <a:lnTo>
                        <a:pt x="206" y="209"/>
                      </a:lnTo>
                      <a:lnTo>
                        <a:pt x="243" y="191"/>
                      </a:lnTo>
                      <a:lnTo>
                        <a:pt x="285" y="205"/>
                      </a:lnTo>
                      <a:lnTo>
                        <a:pt x="285" y="139"/>
                      </a:lnTo>
                      <a:lnTo>
                        <a:pt x="258" y="127"/>
                      </a:lnTo>
                      <a:lnTo>
                        <a:pt x="242" y="128"/>
                      </a:lnTo>
                      <a:lnTo>
                        <a:pt x="253" y="85"/>
                      </a:lnTo>
                      <a:lnTo>
                        <a:pt x="218" y="76"/>
                      </a:lnTo>
                      <a:lnTo>
                        <a:pt x="192" y="73"/>
                      </a:lnTo>
                      <a:lnTo>
                        <a:pt x="151" y="73"/>
                      </a:lnTo>
                      <a:lnTo>
                        <a:pt x="121" y="73"/>
                      </a:lnTo>
                      <a:lnTo>
                        <a:pt x="81" y="73"/>
                      </a:lnTo>
                      <a:lnTo>
                        <a:pt x="49" y="66"/>
                      </a:lnTo>
                      <a:lnTo>
                        <a:pt x="45" y="59"/>
                      </a:lnTo>
                      <a:lnTo>
                        <a:pt x="50" y="44"/>
                      </a:lnTo>
                      <a:lnTo>
                        <a:pt x="65" y="32"/>
                      </a:lnTo>
                      <a:lnTo>
                        <a:pt x="119" y="21"/>
                      </a:lnTo>
                      <a:lnTo>
                        <a:pt x="117" y="0"/>
                      </a:lnTo>
                      <a:lnTo>
                        <a:pt x="73" y="7"/>
                      </a:lnTo>
                      <a:lnTo>
                        <a:pt x="40" y="4"/>
                      </a:lnTo>
                      <a:lnTo>
                        <a:pt x="19" y="27"/>
                      </a:lnTo>
                      <a:lnTo>
                        <a:pt x="9" y="73"/>
                      </a:lnTo>
                      <a:lnTo>
                        <a:pt x="11" y="84"/>
                      </a:lnTo>
                      <a:lnTo>
                        <a:pt x="8" y="86"/>
                      </a:lnTo>
                      <a:lnTo>
                        <a:pt x="34" y="97"/>
                      </a:lnTo>
                      <a:lnTo>
                        <a:pt x="47" y="122"/>
                      </a:lnTo>
                      <a:lnTo>
                        <a:pt x="39" y="153"/>
                      </a:lnTo>
                      <a:lnTo>
                        <a:pt x="32" y="155"/>
                      </a:lnTo>
                      <a:lnTo>
                        <a:pt x="25" y="166"/>
                      </a:lnTo>
                      <a:lnTo>
                        <a:pt x="0" y="192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0" name="Freeform 496"/>
                <p:cNvSpPr>
                  <a:spLocks/>
                </p:cNvSpPr>
                <p:nvPr/>
              </p:nvSpPr>
              <p:spPr bwMode="auto">
                <a:xfrm>
                  <a:off x="2998" y="2793"/>
                  <a:ext cx="6" cy="10"/>
                </a:xfrm>
                <a:custGeom>
                  <a:avLst/>
                  <a:gdLst>
                    <a:gd name="T0" fmla="*/ 0 w 19"/>
                    <a:gd name="T1" fmla="*/ 1 h 33"/>
                    <a:gd name="T2" fmla="*/ 0 w 19"/>
                    <a:gd name="T3" fmla="*/ 0 h 33"/>
                    <a:gd name="T4" fmla="*/ 1 w 19"/>
                    <a:gd name="T5" fmla="*/ 1 h 33"/>
                    <a:gd name="T6" fmla="*/ 0 w 19"/>
                    <a:gd name="T7" fmla="*/ 1 h 33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9"/>
                    <a:gd name="T13" fmla="*/ 0 h 33"/>
                    <a:gd name="T14" fmla="*/ 19 w 19"/>
                    <a:gd name="T15" fmla="*/ 33 h 33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9" h="33">
                      <a:moveTo>
                        <a:pt x="0" y="33"/>
                      </a:moveTo>
                      <a:lnTo>
                        <a:pt x="11" y="0"/>
                      </a:lnTo>
                      <a:lnTo>
                        <a:pt x="19" y="18"/>
                      </a:lnTo>
                      <a:lnTo>
                        <a:pt x="0" y="33"/>
                      </a:lnTo>
                      <a:close/>
                    </a:path>
                  </a:pathLst>
                </a:custGeom>
                <a:grpFill/>
                <a:ln w="6350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kern="0">
                    <a:solidFill>
                      <a:sysClr val="windowText" lastClr="000000"/>
                    </a:solidFill>
                    <a:latin typeface="Arial Narrow" pitchFamily="34" charset="0"/>
                    <a:cs typeface="Arial" pitchFamily="34" charset="0"/>
                  </a:endParaRPr>
                </a:p>
              </p:txBody>
            </p:sp>
          </p:grpSp>
        </p:grpSp>
        <p:sp>
          <p:nvSpPr>
            <p:cNvPr id="22" name="Freeform 436"/>
            <p:cNvSpPr>
              <a:spLocks/>
            </p:cNvSpPr>
            <p:nvPr/>
          </p:nvSpPr>
          <p:spPr bwMode="auto">
            <a:xfrm>
              <a:off x="5052408" y="3361496"/>
              <a:ext cx="235198" cy="159564"/>
            </a:xfrm>
            <a:custGeom>
              <a:avLst/>
              <a:gdLst>
                <a:gd name="T0" fmla="*/ 0 w 497"/>
                <a:gd name="T1" fmla="*/ 6 h 357"/>
                <a:gd name="T2" fmla="*/ 1 w 497"/>
                <a:gd name="T3" fmla="*/ 4 h 357"/>
                <a:gd name="T4" fmla="*/ 4 w 497"/>
                <a:gd name="T5" fmla="*/ 3 h 357"/>
                <a:gd name="T6" fmla="*/ 4 w 497"/>
                <a:gd name="T7" fmla="*/ 2 h 357"/>
                <a:gd name="T8" fmla="*/ 5 w 497"/>
                <a:gd name="T9" fmla="*/ 2 h 357"/>
                <a:gd name="T10" fmla="*/ 7 w 497"/>
                <a:gd name="T11" fmla="*/ 0 h 357"/>
                <a:gd name="T12" fmla="*/ 8 w 497"/>
                <a:gd name="T13" fmla="*/ 2 h 357"/>
                <a:gd name="T14" fmla="*/ 9 w 497"/>
                <a:gd name="T15" fmla="*/ 3 h 357"/>
                <a:gd name="T16" fmla="*/ 12 w 497"/>
                <a:gd name="T17" fmla="*/ 6 h 357"/>
                <a:gd name="T18" fmla="*/ 6 w 497"/>
                <a:gd name="T19" fmla="*/ 7 h 357"/>
                <a:gd name="T20" fmla="*/ 4 w 497"/>
                <a:gd name="T21" fmla="*/ 6 h 357"/>
                <a:gd name="T22" fmla="*/ 4 w 497"/>
                <a:gd name="T23" fmla="*/ 7 h 357"/>
                <a:gd name="T24" fmla="*/ 2 w 497"/>
                <a:gd name="T25" fmla="*/ 7 h 357"/>
                <a:gd name="T26" fmla="*/ 1 w 497"/>
                <a:gd name="T27" fmla="*/ 8 h 357"/>
                <a:gd name="T28" fmla="*/ 0 w 497"/>
                <a:gd name="T29" fmla="*/ 6 h 35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97"/>
                <a:gd name="T46" fmla="*/ 0 h 357"/>
                <a:gd name="T47" fmla="*/ 497 w 497"/>
                <a:gd name="T48" fmla="*/ 357 h 35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97" h="357">
                  <a:moveTo>
                    <a:pt x="0" y="272"/>
                  </a:moveTo>
                  <a:lnTo>
                    <a:pt x="30" y="158"/>
                  </a:lnTo>
                  <a:lnTo>
                    <a:pt x="157" y="130"/>
                  </a:lnTo>
                  <a:lnTo>
                    <a:pt x="169" y="93"/>
                  </a:lnTo>
                  <a:lnTo>
                    <a:pt x="226" y="80"/>
                  </a:lnTo>
                  <a:lnTo>
                    <a:pt x="311" y="0"/>
                  </a:lnTo>
                  <a:lnTo>
                    <a:pt x="340" y="95"/>
                  </a:lnTo>
                  <a:lnTo>
                    <a:pt x="405" y="130"/>
                  </a:lnTo>
                  <a:lnTo>
                    <a:pt x="497" y="258"/>
                  </a:lnTo>
                  <a:lnTo>
                    <a:pt x="266" y="295"/>
                  </a:lnTo>
                  <a:lnTo>
                    <a:pt x="188" y="258"/>
                  </a:lnTo>
                  <a:lnTo>
                    <a:pt x="157" y="322"/>
                  </a:lnTo>
                  <a:lnTo>
                    <a:pt x="91" y="322"/>
                  </a:lnTo>
                  <a:lnTo>
                    <a:pt x="59" y="357"/>
                  </a:lnTo>
                  <a:lnTo>
                    <a:pt x="0" y="272"/>
                  </a:lnTo>
                  <a:close/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kern="0">
                <a:solidFill>
                  <a:sysClr val="windowText" lastClr="000000"/>
                </a:solidFill>
                <a:latin typeface="Arial Narrow" pitchFamily="34" charset="0"/>
                <a:cs typeface="Arial" pitchFamily="34" charset="0"/>
              </a:endParaRPr>
            </a:p>
          </p:txBody>
        </p:sp>
      </p:grpSp>
      <p:sp>
        <p:nvSpPr>
          <p:cNvPr id="11" name="矩形 10"/>
          <p:cNvSpPr/>
          <p:nvPr userDrawn="1"/>
        </p:nvSpPr>
        <p:spPr>
          <a:xfrm>
            <a:off x="0" y="4337539"/>
            <a:ext cx="12192000" cy="2520461"/>
          </a:xfrm>
          <a:prstGeom prst="rect">
            <a:avLst/>
          </a:prstGeom>
          <a:solidFill>
            <a:srgbClr val="84A7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4" name="组合 13"/>
          <p:cNvGrpSpPr/>
          <p:nvPr userDrawn="1"/>
        </p:nvGrpSpPr>
        <p:grpSpPr>
          <a:xfrm>
            <a:off x="0" y="3481752"/>
            <a:ext cx="12192000" cy="2907323"/>
            <a:chOff x="0" y="3458306"/>
            <a:chExt cx="12192000" cy="290732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2" name="矩形 11"/>
            <p:cNvSpPr/>
            <p:nvPr userDrawn="1"/>
          </p:nvSpPr>
          <p:spPr>
            <a:xfrm>
              <a:off x="0" y="3985845"/>
              <a:ext cx="12192000" cy="185224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3" name="椭圆 12"/>
            <p:cNvSpPr/>
            <p:nvPr userDrawn="1"/>
          </p:nvSpPr>
          <p:spPr>
            <a:xfrm>
              <a:off x="2110153" y="3458306"/>
              <a:ext cx="2907323" cy="290732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6" name="椭圆 15"/>
          <p:cNvSpPr/>
          <p:nvPr userDrawn="1"/>
        </p:nvSpPr>
        <p:spPr>
          <a:xfrm>
            <a:off x="2332891" y="3704490"/>
            <a:ext cx="2461845" cy="2461845"/>
          </a:xfrm>
          <a:prstGeom prst="ellipse">
            <a:avLst/>
          </a:prstGeom>
          <a:solidFill>
            <a:srgbClr val="84A7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7437377" y="4489001"/>
            <a:ext cx="22671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地理位置</a:t>
            </a:r>
          </a:p>
        </p:txBody>
      </p:sp>
      <p:grpSp>
        <p:nvGrpSpPr>
          <p:cNvPr id="2" name="组合 1"/>
          <p:cNvGrpSpPr/>
          <p:nvPr userDrawn="1"/>
        </p:nvGrpSpPr>
        <p:grpSpPr>
          <a:xfrm>
            <a:off x="2981642" y="4175858"/>
            <a:ext cx="1164343" cy="1178152"/>
            <a:chOff x="3328724" y="4556446"/>
            <a:chExt cx="394854" cy="399537"/>
          </a:xfrm>
        </p:grpSpPr>
        <p:sp>
          <p:nvSpPr>
            <p:cNvPr id="271" name="泪滴形 270"/>
            <p:cNvSpPr/>
            <p:nvPr userDrawn="1"/>
          </p:nvSpPr>
          <p:spPr>
            <a:xfrm rot="8166853">
              <a:off x="3328724" y="4556446"/>
              <a:ext cx="394854" cy="399537"/>
            </a:xfrm>
            <a:prstGeom prst="teardrop">
              <a:avLst>
                <a:gd name="adj" fmla="val 117685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2" name="椭圆 271"/>
            <p:cNvSpPr/>
            <p:nvPr userDrawn="1"/>
          </p:nvSpPr>
          <p:spPr>
            <a:xfrm>
              <a:off x="3431797" y="4661860"/>
              <a:ext cx="188708" cy="1887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73" name="组合 272"/>
          <p:cNvGrpSpPr/>
          <p:nvPr userDrawn="1"/>
        </p:nvGrpSpPr>
        <p:grpSpPr>
          <a:xfrm>
            <a:off x="8487249" y="744439"/>
            <a:ext cx="233586" cy="236356"/>
            <a:chOff x="3328724" y="4556446"/>
            <a:chExt cx="394854" cy="399537"/>
          </a:xfrm>
        </p:grpSpPr>
        <p:sp>
          <p:nvSpPr>
            <p:cNvPr id="274" name="泪滴形 273"/>
            <p:cNvSpPr/>
            <p:nvPr userDrawn="1"/>
          </p:nvSpPr>
          <p:spPr>
            <a:xfrm rot="8166853">
              <a:off x="3328724" y="4556446"/>
              <a:ext cx="394854" cy="399537"/>
            </a:xfrm>
            <a:prstGeom prst="teardrop">
              <a:avLst>
                <a:gd name="adj" fmla="val 117685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5" name="椭圆 274"/>
            <p:cNvSpPr/>
            <p:nvPr userDrawn="1"/>
          </p:nvSpPr>
          <p:spPr>
            <a:xfrm>
              <a:off x="3431797" y="4661860"/>
              <a:ext cx="188708" cy="1887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" name="矩形 3"/>
          <p:cNvSpPr/>
          <p:nvPr userDrawn="1"/>
        </p:nvSpPr>
        <p:spPr>
          <a:xfrm>
            <a:off x="6068122" y="4540080"/>
            <a:ext cx="726868" cy="72686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" name="文本框 4"/>
          <p:cNvSpPr txBox="1"/>
          <p:nvPr userDrawn="1"/>
        </p:nvSpPr>
        <p:spPr>
          <a:xfrm>
            <a:off x="6092407" y="4295253"/>
            <a:ext cx="70258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prstClr val="white"/>
                </a:solidFill>
                <a:latin typeface="Cooper Std Black" panose="0208090304030B020404" pitchFamily="18" charset="0"/>
              </a:rPr>
              <a:t>1</a:t>
            </a:r>
            <a:endParaRPr lang="zh-CN" altLang="en-US" sz="6600" dirty="0">
              <a:solidFill>
                <a:prstClr val="white"/>
              </a:solidFill>
              <a:latin typeface="Cooper Std Black" panose="0208090304030B020404" pitchFamily="18" charset="0"/>
            </a:endParaRPr>
          </a:p>
        </p:txBody>
      </p:sp>
      <p:grpSp>
        <p:nvGrpSpPr>
          <p:cNvPr id="276" name="组合 275"/>
          <p:cNvGrpSpPr/>
          <p:nvPr userDrawn="1"/>
        </p:nvGrpSpPr>
        <p:grpSpPr>
          <a:xfrm>
            <a:off x="7865590" y="1035452"/>
            <a:ext cx="233586" cy="236356"/>
            <a:chOff x="3328724" y="4556446"/>
            <a:chExt cx="394854" cy="399537"/>
          </a:xfrm>
        </p:grpSpPr>
        <p:sp>
          <p:nvSpPr>
            <p:cNvPr id="277" name="泪滴形 276"/>
            <p:cNvSpPr/>
            <p:nvPr userDrawn="1"/>
          </p:nvSpPr>
          <p:spPr>
            <a:xfrm rot="8166853">
              <a:off x="3328724" y="4556446"/>
              <a:ext cx="394854" cy="399537"/>
            </a:xfrm>
            <a:prstGeom prst="teardrop">
              <a:avLst>
                <a:gd name="adj" fmla="val 117685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8" name="椭圆 277"/>
            <p:cNvSpPr/>
            <p:nvPr userDrawn="1"/>
          </p:nvSpPr>
          <p:spPr>
            <a:xfrm>
              <a:off x="3431797" y="4661860"/>
              <a:ext cx="188708" cy="1887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79" name="组合 278"/>
          <p:cNvGrpSpPr/>
          <p:nvPr userDrawn="1"/>
        </p:nvGrpSpPr>
        <p:grpSpPr>
          <a:xfrm>
            <a:off x="9332629" y="878070"/>
            <a:ext cx="233586" cy="236356"/>
            <a:chOff x="3328724" y="4556446"/>
            <a:chExt cx="394854" cy="399537"/>
          </a:xfrm>
        </p:grpSpPr>
        <p:sp>
          <p:nvSpPr>
            <p:cNvPr id="280" name="泪滴形 279"/>
            <p:cNvSpPr/>
            <p:nvPr userDrawn="1"/>
          </p:nvSpPr>
          <p:spPr>
            <a:xfrm rot="8166853">
              <a:off x="3328724" y="4556446"/>
              <a:ext cx="394854" cy="399537"/>
            </a:xfrm>
            <a:prstGeom prst="teardrop">
              <a:avLst>
                <a:gd name="adj" fmla="val 117685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81" name="椭圆 280"/>
            <p:cNvSpPr/>
            <p:nvPr userDrawn="1"/>
          </p:nvSpPr>
          <p:spPr>
            <a:xfrm>
              <a:off x="3431797" y="4661860"/>
              <a:ext cx="188708" cy="1887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" name="文本框 2"/>
          <p:cNvSpPr txBox="1"/>
          <p:nvPr userDrawn="1"/>
        </p:nvSpPr>
        <p:spPr>
          <a:xfrm>
            <a:off x="6920801" y="5031100"/>
            <a:ext cx="3300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cap="all" dirty="0">
                <a:solidFill>
                  <a:prstClr val="white">
                    <a:lumMod val="65000"/>
                  </a:prstClr>
                </a:solidFill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The geographical position</a:t>
            </a:r>
            <a:endParaRPr lang="zh-CN" altLang="en-US" sz="1600" cap="all" dirty="0">
              <a:solidFill>
                <a:prstClr val="white">
                  <a:lumMod val="65000"/>
                </a:prstClr>
              </a:solidFill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341397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B52F6-1861-4EF7-BAA0-FD13379CE5D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544C6-3962-42DC-ACB7-1D721C10170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矩形 8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6397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7056862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3994484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0" y="0"/>
            <a:ext cx="12192000" cy="3994484"/>
          </a:xfrm>
          <a:prstGeom prst="rect">
            <a:avLst/>
          </a:prstGeom>
          <a:solidFill>
            <a:schemeClr val="tx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0" y="4337539"/>
            <a:ext cx="12192000" cy="2520461"/>
          </a:xfrm>
          <a:prstGeom prst="rect">
            <a:avLst/>
          </a:prstGeom>
          <a:solidFill>
            <a:srgbClr val="84A7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4" name="组合 13"/>
          <p:cNvGrpSpPr/>
          <p:nvPr userDrawn="1"/>
        </p:nvGrpSpPr>
        <p:grpSpPr>
          <a:xfrm>
            <a:off x="0" y="3481752"/>
            <a:ext cx="12192000" cy="2907323"/>
            <a:chOff x="0" y="3458306"/>
            <a:chExt cx="12192000" cy="290732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2" name="矩形 11"/>
            <p:cNvSpPr/>
            <p:nvPr userDrawn="1"/>
          </p:nvSpPr>
          <p:spPr>
            <a:xfrm>
              <a:off x="0" y="3985845"/>
              <a:ext cx="12192000" cy="185224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3" name="椭圆 12"/>
            <p:cNvSpPr/>
            <p:nvPr userDrawn="1"/>
          </p:nvSpPr>
          <p:spPr>
            <a:xfrm>
              <a:off x="2110153" y="3458306"/>
              <a:ext cx="2907323" cy="290732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6" name="椭圆 15"/>
          <p:cNvSpPr/>
          <p:nvPr userDrawn="1"/>
        </p:nvSpPr>
        <p:spPr>
          <a:xfrm>
            <a:off x="2332891" y="3704490"/>
            <a:ext cx="2461845" cy="2461845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7437377" y="4489001"/>
            <a:ext cx="22671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自然环境</a:t>
            </a:r>
          </a:p>
        </p:txBody>
      </p:sp>
      <p:sp>
        <p:nvSpPr>
          <p:cNvPr id="4" name="矩形 3"/>
          <p:cNvSpPr/>
          <p:nvPr userDrawn="1"/>
        </p:nvSpPr>
        <p:spPr>
          <a:xfrm>
            <a:off x="6068122" y="4540080"/>
            <a:ext cx="726868" cy="72686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" name="文本框 4"/>
          <p:cNvSpPr txBox="1"/>
          <p:nvPr userDrawn="1"/>
        </p:nvSpPr>
        <p:spPr>
          <a:xfrm>
            <a:off x="6092407" y="4295253"/>
            <a:ext cx="70258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prstClr val="white"/>
                </a:solidFill>
                <a:latin typeface="Cooper Std Black" panose="0208090304030B020404" pitchFamily="18" charset="0"/>
              </a:rPr>
              <a:t>2</a:t>
            </a:r>
            <a:endParaRPr lang="zh-CN" altLang="en-US" sz="6600" dirty="0">
              <a:solidFill>
                <a:prstClr val="white"/>
              </a:solidFill>
              <a:latin typeface="Cooper Std Black" panose="0208090304030B020404" pitchFamily="18" charset="0"/>
            </a:endParaRPr>
          </a:p>
        </p:txBody>
      </p:sp>
      <p:sp>
        <p:nvSpPr>
          <p:cNvPr id="3" name="文本框 2"/>
          <p:cNvSpPr txBox="1"/>
          <p:nvPr userDrawn="1"/>
        </p:nvSpPr>
        <p:spPr>
          <a:xfrm>
            <a:off x="6920801" y="5031100"/>
            <a:ext cx="3300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cap="all" dirty="0">
                <a:solidFill>
                  <a:prstClr val="white">
                    <a:lumMod val="65000"/>
                  </a:prstClr>
                </a:solidFill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The natural environment</a:t>
            </a:r>
            <a:endParaRPr lang="zh-CN" altLang="en-US" sz="1600" cap="all" dirty="0">
              <a:solidFill>
                <a:prstClr val="white">
                  <a:lumMod val="65000"/>
                </a:prstClr>
              </a:solidFill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  <p:pic>
        <p:nvPicPr>
          <p:cNvPr id="282" name="图片 281"/>
          <p:cNvPicPr preferRelativeResize="0">
            <a:picLocks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024" y="3829623"/>
            <a:ext cx="2211578" cy="2211578"/>
          </a:xfrm>
          <a:prstGeom prst="flowChartConnector">
            <a:avLst/>
          </a:prstGeom>
        </p:spPr>
      </p:pic>
    </p:spTree>
    <p:extLst>
      <p:ext uri="{BB962C8B-B14F-4D97-AF65-F5344CB8AC3E}">
        <p14:creationId xmlns:p14="http://schemas.microsoft.com/office/powerpoint/2010/main" val="40766516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11054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27878" y="-62038"/>
            <a:ext cx="12219878" cy="4171016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-41817" y="-32701"/>
            <a:ext cx="12233817" cy="4029819"/>
          </a:xfrm>
          <a:prstGeom prst="rect">
            <a:avLst/>
          </a:prstGeom>
          <a:solidFill>
            <a:schemeClr val="tx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0" y="4337539"/>
            <a:ext cx="12192000" cy="2520461"/>
          </a:xfrm>
          <a:prstGeom prst="rect">
            <a:avLst/>
          </a:prstGeom>
          <a:solidFill>
            <a:srgbClr val="84A7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4" name="组合 13"/>
          <p:cNvGrpSpPr/>
          <p:nvPr userDrawn="1"/>
        </p:nvGrpSpPr>
        <p:grpSpPr>
          <a:xfrm>
            <a:off x="0" y="3481752"/>
            <a:ext cx="12192000" cy="2907323"/>
            <a:chOff x="0" y="3458306"/>
            <a:chExt cx="12192000" cy="290732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2" name="矩形 11"/>
            <p:cNvSpPr/>
            <p:nvPr userDrawn="1"/>
          </p:nvSpPr>
          <p:spPr>
            <a:xfrm>
              <a:off x="0" y="3985845"/>
              <a:ext cx="12192000" cy="185224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3" name="椭圆 12"/>
            <p:cNvSpPr/>
            <p:nvPr userDrawn="1"/>
          </p:nvSpPr>
          <p:spPr>
            <a:xfrm>
              <a:off x="2110153" y="3458306"/>
              <a:ext cx="2907323" cy="290732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6" name="椭圆 15"/>
          <p:cNvSpPr/>
          <p:nvPr userDrawn="1"/>
        </p:nvSpPr>
        <p:spPr>
          <a:xfrm>
            <a:off x="2332891" y="3704490"/>
            <a:ext cx="2461845" cy="2461845"/>
          </a:xfrm>
          <a:prstGeom prst="ellipse">
            <a:avLst/>
          </a:prstGeom>
          <a:solidFill>
            <a:srgbClr val="84A7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7437377" y="4489001"/>
            <a:ext cx="22671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人文环境</a:t>
            </a:r>
          </a:p>
        </p:txBody>
      </p:sp>
      <p:sp>
        <p:nvSpPr>
          <p:cNvPr id="4" name="矩形 3"/>
          <p:cNvSpPr/>
          <p:nvPr userDrawn="1"/>
        </p:nvSpPr>
        <p:spPr>
          <a:xfrm>
            <a:off x="6068122" y="4540080"/>
            <a:ext cx="726868" cy="72686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" name="文本框 4"/>
          <p:cNvSpPr txBox="1"/>
          <p:nvPr userDrawn="1"/>
        </p:nvSpPr>
        <p:spPr>
          <a:xfrm>
            <a:off x="6092407" y="4295253"/>
            <a:ext cx="70258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prstClr val="white"/>
                </a:solidFill>
                <a:latin typeface="Cooper Std Black" panose="0208090304030B020404" pitchFamily="18" charset="0"/>
              </a:rPr>
              <a:t>3</a:t>
            </a:r>
            <a:endParaRPr lang="zh-CN" altLang="en-US" sz="6600" dirty="0">
              <a:solidFill>
                <a:prstClr val="white"/>
              </a:solidFill>
              <a:latin typeface="Cooper Std Black" panose="0208090304030B020404" pitchFamily="18" charset="0"/>
            </a:endParaRPr>
          </a:p>
        </p:txBody>
      </p:sp>
      <p:sp>
        <p:nvSpPr>
          <p:cNvPr id="3" name="文本框 2"/>
          <p:cNvSpPr txBox="1"/>
          <p:nvPr userDrawn="1"/>
        </p:nvSpPr>
        <p:spPr>
          <a:xfrm>
            <a:off x="6920801" y="5031100"/>
            <a:ext cx="3300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cap="all" dirty="0">
                <a:solidFill>
                  <a:prstClr val="white">
                    <a:lumMod val="65000"/>
                  </a:prstClr>
                </a:solidFill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The cultural environment</a:t>
            </a:r>
            <a:endParaRPr lang="zh-CN" altLang="en-US" sz="1600" cap="all" dirty="0">
              <a:solidFill>
                <a:prstClr val="white">
                  <a:lumMod val="65000"/>
                </a:prstClr>
              </a:solidFill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  <p:pic>
        <p:nvPicPr>
          <p:cNvPr id="15" name="图片 14"/>
          <p:cNvPicPr preferRelativeResize="0">
            <a:picLocks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929" y="3837412"/>
            <a:ext cx="2210400" cy="2210400"/>
          </a:xfrm>
          <a:prstGeom prst="flowChartConnector">
            <a:avLst/>
          </a:prstGeom>
        </p:spPr>
      </p:pic>
    </p:spTree>
    <p:extLst>
      <p:ext uri="{BB962C8B-B14F-4D97-AF65-F5344CB8AC3E}">
        <p14:creationId xmlns:p14="http://schemas.microsoft.com/office/powerpoint/2010/main" val="11766150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B52F6-1861-4EF7-BAA0-FD13379CE5D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544C6-3962-42DC-ACB7-1D721C10170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0120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4337539"/>
          </a:xfrm>
          <a:prstGeom prst="rect">
            <a:avLst/>
          </a:prstGeom>
        </p:spPr>
      </p:pic>
      <p:sp>
        <p:nvSpPr>
          <p:cNvPr id="11" name="矩形 10"/>
          <p:cNvSpPr/>
          <p:nvPr userDrawn="1"/>
        </p:nvSpPr>
        <p:spPr>
          <a:xfrm>
            <a:off x="0" y="4337539"/>
            <a:ext cx="12192000" cy="2520461"/>
          </a:xfrm>
          <a:prstGeom prst="rect">
            <a:avLst/>
          </a:prstGeom>
          <a:solidFill>
            <a:srgbClr val="84A7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4" name="组合 13"/>
          <p:cNvGrpSpPr/>
          <p:nvPr userDrawn="1"/>
        </p:nvGrpSpPr>
        <p:grpSpPr>
          <a:xfrm>
            <a:off x="0" y="3481752"/>
            <a:ext cx="12192000" cy="2907323"/>
            <a:chOff x="0" y="3458306"/>
            <a:chExt cx="12192000" cy="290732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2" name="矩形 11"/>
            <p:cNvSpPr/>
            <p:nvPr userDrawn="1"/>
          </p:nvSpPr>
          <p:spPr>
            <a:xfrm>
              <a:off x="0" y="3985845"/>
              <a:ext cx="12192000" cy="185224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3" name="椭圆 12"/>
            <p:cNvSpPr/>
            <p:nvPr userDrawn="1"/>
          </p:nvSpPr>
          <p:spPr>
            <a:xfrm>
              <a:off x="2110153" y="3458306"/>
              <a:ext cx="2907323" cy="290732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组合 16"/>
          <p:cNvGrpSpPr/>
          <p:nvPr userDrawn="1"/>
        </p:nvGrpSpPr>
        <p:grpSpPr>
          <a:xfrm>
            <a:off x="2332891" y="3704490"/>
            <a:ext cx="2461845" cy="2461845"/>
            <a:chOff x="-3201738" y="701537"/>
            <a:chExt cx="2880000" cy="2880000"/>
          </a:xfrm>
        </p:grpSpPr>
        <p:sp>
          <p:nvSpPr>
            <p:cNvPr id="16" name="椭圆 15"/>
            <p:cNvSpPr/>
            <p:nvPr userDrawn="1"/>
          </p:nvSpPr>
          <p:spPr>
            <a:xfrm>
              <a:off x="-3201738" y="701537"/>
              <a:ext cx="2880000" cy="2880000"/>
            </a:xfrm>
            <a:prstGeom prst="ellipse">
              <a:avLst/>
            </a:prstGeom>
            <a:solidFill>
              <a:srgbClr val="84A7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15" name="图片 14"/>
            <p:cNvPicPr preferRelativeResize="0">
              <a:picLocks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075738" y="827537"/>
              <a:ext cx="2628000" cy="2628000"/>
            </a:xfrm>
            <a:prstGeom prst="flowChartConnector">
              <a:avLst/>
            </a:prstGeom>
          </p:spPr>
        </p:pic>
      </p:grpSp>
      <p:sp>
        <p:nvSpPr>
          <p:cNvPr id="19" name="文本框 18"/>
          <p:cNvSpPr txBox="1"/>
          <p:nvPr userDrawn="1"/>
        </p:nvSpPr>
        <p:spPr>
          <a:xfrm>
            <a:off x="6307972" y="4480357"/>
            <a:ext cx="27656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 !</a:t>
            </a:r>
            <a:endParaRPr lang="zh-CN" altLang="en-US" sz="44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878966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B52F6-1861-4EF7-BAA0-FD13379CE5D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544C6-3962-42DC-ACB7-1D721C10170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64826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B52F6-1861-4EF7-BAA0-FD13379CE5D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544C6-3962-42DC-ACB7-1D721C10170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7638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B52F6-1861-4EF7-BAA0-FD13379CE5D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544C6-3962-42DC-ACB7-1D721C10170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677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B52F6-1861-4EF7-BAA0-FD13379CE5D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544C6-3962-42DC-ACB7-1D721C10170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2577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B52F6-1861-4EF7-BAA0-FD13379CE5D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544C6-3962-42DC-ACB7-1D721C10170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9431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B52F6-1861-4EF7-BAA0-FD13379CE5D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544C6-3962-42DC-ACB7-1D721C10170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8209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B52F6-1861-4EF7-BAA0-FD13379CE5D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544C6-3962-42DC-ACB7-1D721C10170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7677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B52F6-1861-4EF7-BAA0-FD13379CE5D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544C6-3962-42DC-ACB7-1D721C10170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1974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4BA7E3-68A8-4521-84DD-08E1085F38C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BEFACD-0F2C-4E46-995A-64C27A8A4A9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178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8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3B52F6-1861-4EF7-BAA0-FD13379CE5D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544C6-3962-42DC-ACB7-1D721C10170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090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54.pn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>
            <a:extLst>
              <a:ext uri="{FF2B5EF4-FFF2-40B4-BE49-F238E27FC236}">
                <a16:creationId xmlns:a16="http://schemas.microsoft.com/office/drawing/2014/main" id="{9A306FD2-F499-474A-973A-752D6A94BD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89" r="13660" b="-1"/>
          <a:stretch/>
        </p:blipFill>
        <p:spPr bwMode="auto">
          <a:xfrm>
            <a:off x="321734" y="321732"/>
            <a:ext cx="3084025" cy="306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7B12A823-92EB-4142-8B5B-92E568832D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47" r="14701" b="-4"/>
          <a:stretch/>
        </p:blipFill>
        <p:spPr bwMode="auto">
          <a:xfrm>
            <a:off x="321734" y="3469102"/>
            <a:ext cx="3084025" cy="3069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04EA383E-7197-4328-930B-DD7D5D0475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26" r="27847" b="1"/>
          <a:stretch/>
        </p:blipFill>
        <p:spPr bwMode="auto">
          <a:xfrm>
            <a:off x="3490161" y="321732"/>
            <a:ext cx="4151376" cy="6214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F7E4607E-2E65-4FF7-A561-1267B3D07C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9" r="9761" b="-2"/>
          <a:stretch/>
        </p:blipFill>
        <p:spPr bwMode="auto">
          <a:xfrm>
            <a:off x="7718889" y="321732"/>
            <a:ext cx="4151376" cy="6214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8837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extLst>
              <a:ext uri="{FF2B5EF4-FFF2-40B4-BE49-F238E27FC236}">
                <a16:creationId xmlns:a16="http://schemas.microsoft.com/office/drawing/2014/main" id="{FEAC539D-1423-4703-A39B-294C2B3152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" r="-2" b="-2"/>
          <a:stretch/>
        </p:blipFill>
        <p:spPr bwMode="auto">
          <a:xfrm>
            <a:off x="321730" y="321732"/>
            <a:ext cx="5728548" cy="307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69878CB8-7B00-4922-8313-BDC956D96D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11" r="-3" b="-3"/>
          <a:stretch/>
        </p:blipFill>
        <p:spPr bwMode="auto">
          <a:xfrm>
            <a:off x="321730" y="3489158"/>
            <a:ext cx="5728548" cy="3047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91921C2B-0BCF-411E-B75C-83EBDC9393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71" b="29780"/>
          <a:stretch/>
        </p:blipFill>
        <p:spPr bwMode="auto">
          <a:xfrm>
            <a:off x="6141723" y="321732"/>
            <a:ext cx="5728547" cy="6214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39471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>
            <a:extLst>
              <a:ext uri="{FF2B5EF4-FFF2-40B4-BE49-F238E27FC236}">
                <a16:creationId xmlns:a16="http://schemas.microsoft.com/office/drawing/2014/main" id="{C2306F35-773F-45B7-9EAA-602F13804B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42" r="2" b="2"/>
          <a:stretch/>
        </p:blipFill>
        <p:spPr bwMode="auto">
          <a:xfrm>
            <a:off x="-1" y="10"/>
            <a:ext cx="7370057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11A6080C-A7F5-4A8D-BA1C-71D7C63A0B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54" r="-3" b="15785"/>
          <a:stretch/>
        </p:blipFill>
        <p:spPr bwMode="auto">
          <a:xfrm>
            <a:off x="7534656" y="1"/>
            <a:ext cx="4657344" cy="334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9FB8D360-D408-4FEA-8E51-D7E45EA484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7" r="17333" b="-2"/>
          <a:stretch/>
        </p:blipFill>
        <p:spPr bwMode="auto">
          <a:xfrm>
            <a:off x="7534654" y="3511296"/>
            <a:ext cx="4657346" cy="334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8897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7" name="Rectangle 76">
            <a:extLst>
              <a:ext uri="{FF2B5EF4-FFF2-40B4-BE49-F238E27FC236}">
                <a16:creationId xmlns:a16="http://schemas.microsoft.com/office/drawing/2014/main" id="{19B2EB12-332C-4DCC-9746-30DD4690F9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9" name="Group 78">
            <a:extLst>
              <a:ext uri="{FF2B5EF4-FFF2-40B4-BE49-F238E27FC236}">
                <a16:creationId xmlns:a16="http://schemas.microsoft.com/office/drawing/2014/main" id="{AFD40B55-BABB-4B33-ADD3-0C2340430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4774" y="590550"/>
            <a:ext cx="5480792" cy="2739376"/>
            <a:chOff x="7807230" y="2012810"/>
            <a:chExt cx="3251252" cy="3459865"/>
          </a:xfrm>
        </p:grpSpPr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C324E181-0B87-4B75-A5EC-6A4B1BD1B6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577211FB-84C1-4B06-AF95-F83D0394DC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104" name="Picture 8">
            <a:extLst>
              <a:ext uri="{FF2B5EF4-FFF2-40B4-BE49-F238E27FC236}">
                <a16:creationId xmlns:a16="http://schemas.microsoft.com/office/drawing/2014/main" id="{8DB5B4B7-A16B-4BEC-A9E3-ECC823F402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00381" y="753230"/>
            <a:ext cx="4349578" cy="241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3" name="Group 82">
            <a:extLst>
              <a:ext uri="{FF2B5EF4-FFF2-40B4-BE49-F238E27FC236}">
                <a16:creationId xmlns:a16="http://schemas.microsoft.com/office/drawing/2014/main" id="{E616EDA1-F722-4C6A-AD2F-E487C7EBE6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4774" y="3544708"/>
            <a:ext cx="2651760" cy="2739376"/>
            <a:chOff x="7807230" y="2012810"/>
            <a:chExt cx="3251252" cy="3459865"/>
          </a:xfrm>
        </p:grpSpPr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2B994A57-EDEF-4F7C-9FF3-8A46664686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C0D45935-877E-4620-9F00-69FFC601B3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100" name="Picture 4">
            <a:extLst>
              <a:ext uri="{FF2B5EF4-FFF2-40B4-BE49-F238E27FC236}">
                <a16:creationId xmlns:a16="http://schemas.microsoft.com/office/drawing/2014/main" id="{BF65C4BA-F068-4E73-8E12-BDCCEC1E8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9366" y="3771838"/>
            <a:ext cx="2322576" cy="2285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7" name="Group 86">
            <a:extLst>
              <a:ext uri="{FF2B5EF4-FFF2-40B4-BE49-F238E27FC236}">
                <a16:creationId xmlns:a16="http://schemas.microsoft.com/office/drawing/2014/main" id="{718BCC2B-0684-4382-A2D3-C9ADC77687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85270" y="3544708"/>
            <a:ext cx="2651760" cy="2739376"/>
            <a:chOff x="7807230" y="2012810"/>
            <a:chExt cx="3251252" cy="3459865"/>
          </a:xfrm>
        </p:grpSpPr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F67BE271-7CC8-493E-ACC7-330B8DAEC7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B416E226-9BF3-4654-A708-DDC3A062CF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102" name="Picture 6">
            <a:extLst>
              <a:ext uri="{FF2B5EF4-FFF2-40B4-BE49-F238E27FC236}">
                <a16:creationId xmlns:a16="http://schemas.microsoft.com/office/drawing/2014/main" id="{F4D70A4D-6959-42A6-9912-A4DAB7FF39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862" y="4140204"/>
            <a:ext cx="2322576" cy="1548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1" name="Group 90">
            <a:extLst>
              <a:ext uri="{FF2B5EF4-FFF2-40B4-BE49-F238E27FC236}">
                <a16:creationId xmlns:a16="http://schemas.microsoft.com/office/drawing/2014/main" id="{B5D0BDB0-2E17-4D86-BEE1-1A1817E046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206100" y="583417"/>
            <a:ext cx="5451125" cy="5700667"/>
            <a:chOff x="7807230" y="2012810"/>
            <a:chExt cx="3251252" cy="3459865"/>
          </a:xfrm>
        </p:grpSpPr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07A4205F-B9AE-4B05-9BDE-05C46ED380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7B833BEF-B243-4FC2-967F-3C9C2085AB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" name="图片 1">
            <a:extLst>
              <a:ext uri="{FF2B5EF4-FFF2-40B4-BE49-F238E27FC236}">
                <a16:creationId xmlns:a16="http://schemas.microsoft.com/office/drawing/2014/main" id="{3E10249A-963F-47E4-BABA-2E683493D8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75852" y="763702"/>
            <a:ext cx="3911620" cy="5340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6436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ED8022D1-2782-4BCB-AFBB-BC099F553A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41" r="-3" b="-3"/>
          <a:stretch/>
        </p:blipFill>
        <p:spPr bwMode="auto">
          <a:xfrm>
            <a:off x="321730" y="321732"/>
            <a:ext cx="5728548" cy="307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EE17898F-E1EB-4430-935A-74F3B1EA3B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4" r="-3" b="11453"/>
          <a:stretch/>
        </p:blipFill>
        <p:spPr bwMode="auto">
          <a:xfrm>
            <a:off x="321730" y="3489158"/>
            <a:ext cx="5728548" cy="3047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>
            <a:extLst>
              <a:ext uri="{FF2B5EF4-FFF2-40B4-BE49-F238E27FC236}">
                <a16:creationId xmlns:a16="http://schemas.microsoft.com/office/drawing/2014/main" id="{BB997BC6-B292-42D0-9299-794679AC9F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23" r="19246" b="-2"/>
          <a:stretch/>
        </p:blipFill>
        <p:spPr bwMode="auto">
          <a:xfrm>
            <a:off x="6141723" y="321732"/>
            <a:ext cx="5728547" cy="6214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43714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60" b="666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5" name="组合 14"/>
          <p:cNvGrpSpPr/>
          <p:nvPr/>
        </p:nvGrpSpPr>
        <p:grpSpPr>
          <a:xfrm>
            <a:off x="8824022" y="2062827"/>
            <a:ext cx="3567210" cy="1788735"/>
            <a:chOff x="8190975" y="1783080"/>
            <a:chExt cx="3567210" cy="1788735"/>
          </a:xfrm>
        </p:grpSpPr>
        <p:sp>
          <p:nvSpPr>
            <p:cNvPr id="2" name="文本框 1"/>
            <p:cNvSpPr txBox="1"/>
            <p:nvPr/>
          </p:nvSpPr>
          <p:spPr>
            <a:xfrm>
              <a:off x="8190975" y="1783080"/>
              <a:ext cx="3567210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0" dirty="0">
                  <a:solidFill>
                    <a:schemeClr val="bg1"/>
                  </a:solidFill>
                </a:rPr>
                <a:t>-71°C</a:t>
              </a:r>
              <a:endParaRPr lang="zh-CN" altLang="en-US" sz="8000" dirty="0">
                <a:solidFill>
                  <a:schemeClr val="bg1"/>
                </a:solidFill>
              </a:endParaRP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8366760" y="2971800"/>
              <a:ext cx="321564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文本框 9"/>
            <p:cNvSpPr txBox="1"/>
            <p:nvPr/>
          </p:nvSpPr>
          <p:spPr>
            <a:xfrm>
              <a:off x="8808720" y="2987040"/>
              <a:ext cx="233172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</a:rPr>
                <a:t>北半球寒极</a:t>
              </a:r>
            </a:p>
          </p:txBody>
        </p:sp>
      </p:grpSp>
      <p:sp>
        <p:nvSpPr>
          <p:cNvPr id="7" name="标题 4">
            <a:extLst>
              <a:ext uri="{FF2B5EF4-FFF2-40B4-BE49-F238E27FC236}">
                <a16:creationId xmlns:a16="http://schemas.microsoft.com/office/drawing/2014/main" id="{86011BC2-E48B-4562-951E-2FE77DFE31FA}"/>
              </a:ext>
            </a:extLst>
          </p:cNvPr>
          <p:cNvSpPr>
            <a:spLocks noGrp="1"/>
          </p:cNvSpPr>
          <p:nvPr/>
        </p:nvSpPr>
        <p:spPr>
          <a:xfrm>
            <a:off x="-35560" y="-504730"/>
            <a:ext cx="12170410" cy="29571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zh-CN" altLang="zh-CN" sz="3000" b="1" dirty="0">
                <a:latin typeface="微软雅黑" panose="020B0503020204020204" charset="-122"/>
                <a:ea typeface="微软雅黑" panose="020B0503020204020204" charset="-122"/>
              </a:rPr>
              <a:t>俄罗斯</a:t>
            </a:r>
            <a:r>
              <a:rPr lang="zh-CN" altLang="en-US" sz="3000" b="1" dirty="0">
                <a:latin typeface="微软雅黑" panose="020B0503020204020204" charset="-122"/>
                <a:ea typeface="微软雅黑" panose="020B0503020204020204" charset="-122"/>
              </a:rPr>
              <a:t>为什么这么“</a:t>
            </a:r>
            <a:r>
              <a:rPr lang="zh-CN" altLang="en-US" sz="40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rPr>
              <a:t>冷</a:t>
            </a:r>
            <a:r>
              <a:rPr lang="zh-CN" altLang="en-US" sz="3000" b="1" dirty="0">
                <a:latin typeface="微软雅黑" panose="020B0503020204020204" charset="-122"/>
                <a:ea typeface="微软雅黑" panose="020B0503020204020204" charset="-122"/>
              </a:rPr>
              <a:t>”呢？</a:t>
            </a:r>
            <a:endParaRPr lang="en-US" altLang="zh-CN" sz="30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3000" b="1" dirty="0">
                <a:latin typeface="微软雅黑" panose="020B0503020204020204" charset="-122"/>
                <a:ea typeface="微软雅黑" panose="020B0503020204020204" charset="-122"/>
              </a:rPr>
              <a:t>如此“</a:t>
            </a:r>
            <a:r>
              <a:rPr lang="zh-CN" altLang="en-US" sz="4000" b="1" dirty="0">
                <a:solidFill>
                  <a:srgbClr val="0F025E"/>
                </a:solidFill>
                <a:latin typeface="微软雅黑" panose="020B0503020204020204" charset="-122"/>
                <a:ea typeface="微软雅黑" panose="020B0503020204020204" charset="-122"/>
              </a:rPr>
              <a:t>冷</a:t>
            </a:r>
            <a:r>
              <a:rPr lang="zh-CN" altLang="en-US" sz="3000" b="1" dirty="0">
                <a:latin typeface="微软雅黑" panose="020B0503020204020204" charset="-122"/>
                <a:ea typeface="微软雅黑" panose="020B0503020204020204" charset="-122"/>
              </a:rPr>
              <a:t>”的气候对对自然环境和人类生产生活产生怎么样的影响呢？</a:t>
            </a:r>
          </a:p>
        </p:txBody>
      </p:sp>
    </p:spTree>
    <p:extLst>
      <p:ext uri="{BB962C8B-B14F-4D97-AF65-F5344CB8AC3E}">
        <p14:creationId xmlns:p14="http://schemas.microsoft.com/office/powerpoint/2010/main" val="4152405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2" b="12284"/>
          <a:stretch/>
        </p:blipFill>
        <p:spPr>
          <a:xfrm>
            <a:off x="0" y="0"/>
            <a:ext cx="12199509" cy="6862224"/>
          </a:xfrm>
          <a:prstGeom prst="rect">
            <a:avLst/>
          </a:prstGeom>
        </p:spPr>
      </p:pic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81BEFACD-0F2C-4E46-995A-64C27A8A4A9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0" y="4294222"/>
            <a:ext cx="12192000" cy="1469941"/>
            <a:chOff x="0" y="4237013"/>
            <a:chExt cx="12192000" cy="1469941"/>
          </a:xfrm>
        </p:grpSpPr>
        <p:sp>
          <p:nvSpPr>
            <p:cNvPr id="9" name="矩形 8"/>
            <p:cNvSpPr/>
            <p:nvPr/>
          </p:nvSpPr>
          <p:spPr>
            <a:xfrm>
              <a:off x="0" y="4237013"/>
              <a:ext cx="12192000" cy="1381159"/>
            </a:xfrm>
            <a:prstGeom prst="rect">
              <a:avLst/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5618172"/>
              <a:ext cx="12192000" cy="88782"/>
              <a:chOff x="0" y="5618172"/>
              <a:chExt cx="13849164" cy="72414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0" y="5618173"/>
                <a:ext cx="4616388" cy="72413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4616388" y="5618173"/>
                <a:ext cx="4616388" cy="72413"/>
              </a:xfrm>
              <a:prstGeom prst="rect">
                <a:avLst/>
              </a:prstGeom>
              <a:solidFill>
                <a:srgbClr val="F94A0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9232776" y="5618172"/>
                <a:ext cx="4616388" cy="72413"/>
              </a:xfrm>
              <a:prstGeom prst="rect">
                <a:avLst/>
              </a:prstGeom>
              <a:solidFill>
                <a:srgbClr val="0352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2813538" y="4389734"/>
            <a:ext cx="7168662" cy="1231794"/>
            <a:chOff x="587486" y="4277117"/>
            <a:chExt cx="7168662" cy="1231794"/>
          </a:xfrm>
        </p:grpSpPr>
        <p:sp>
          <p:nvSpPr>
            <p:cNvPr id="16" name="文本框 15"/>
            <p:cNvSpPr txBox="1"/>
            <p:nvPr/>
          </p:nvSpPr>
          <p:spPr>
            <a:xfrm>
              <a:off x="1812957" y="4376424"/>
              <a:ext cx="281693" cy="1007630"/>
            </a:xfrm>
            <a:custGeom>
              <a:avLst/>
              <a:gdLst/>
              <a:ahLst/>
              <a:cxnLst/>
              <a:rect l="l" t="t" r="r" b="b"/>
              <a:pathLst>
                <a:path w="281693" h="1007630">
                  <a:moveTo>
                    <a:pt x="230705" y="872337"/>
                  </a:moveTo>
                  <a:lnTo>
                    <a:pt x="254937" y="872337"/>
                  </a:lnTo>
                  <a:cubicBezTo>
                    <a:pt x="260269" y="889775"/>
                    <a:pt x="265128" y="909799"/>
                    <a:pt x="269514" y="932411"/>
                  </a:cubicBezTo>
                  <a:cubicBezTo>
                    <a:pt x="273900" y="955023"/>
                    <a:pt x="277623" y="980096"/>
                    <a:pt x="280683" y="1007630"/>
                  </a:cubicBezTo>
                  <a:lnTo>
                    <a:pt x="257966" y="1007630"/>
                  </a:lnTo>
                  <a:cubicBezTo>
                    <a:pt x="254937" y="982368"/>
                    <a:pt x="251151" y="958431"/>
                    <a:pt x="246607" y="935819"/>
                  </a:cubicBezTo>
                  <a:cubicBezTo>
                    <a:pt x="242064" y="913207"/>
                    <a:pt x="236763" y="892046"/>
                    <a:pt x="230705" y="872337"/>
                  </a:cubicBezTo>
                  <a:close/>
                  <a:moveTo>
                    <a:pt x="160030" y="872337"/>
                  </a:moveTo>
                  <a:lnTo>
                    <a:pt x="184262" y="872337"/>
                  </a:lnTo>
                  <a:cubicBezTo>
                    <a:pt x="189583" y="889775"/>
                    <a:pt x="194463" y="909799"/>
                    <a:pt x="198901" y="932411"/>
                  </a:cubicBezTo>
                  <a:cubicBezTo>
                    <a:pt x="203340" y="955023"/>
                    <a:pt x="207210" y="980096"/>
                    <a:pt x="210512" y="1007630"/>
                  </a:cubicBezTo>
                  <a:lnTo>
                    <a:pt x="187290" y="1007630"/>
                  </a:lnTo>
                  <a:cubicBezTo>
                    <a:pt x="184482" y="982368"/>
                    <a:pt x="180759" y="958431"/>
                    <a:pt x="176121" y="935819"/>
                  </a:cubicBezTo>
                  <a:cubicBezTo>
                    <a:pt x="171483" y="913207"/>
                    <a:pt x="166119" y="892046"/>
                    <a:pt x="160030" y="872337"/>
                  </a:cubicBezTo>
                  <a:close/>
                  <a:moveTo>
                    <a:pt x="84306" y="872337"/>
                  </a:moveTo>
                  <a:lnTo>
                    <a:pt x="108538" y="872337"/>
                  </a:lnTo>
                  <a:cubicBezTo>
                    <a:pt x="114080" y="889775"/>
                    <a:pt x="119023" y="909799"/>
                    <a:pt x="123367" y="932411"/>
                  </a:cubicBezTo>
                  <a:cubicBezTo>
                    <a:pt x="127711" y="955023"/>
                    <a:pt x="131518" y="980096"/>
                    <a:pt x="134789" y="1007630"/>
                  </a:cubicBezTo>
                  <a:lnTo>
                    <a:pt x="111567" y="1007630"/>
                  </a:lnTo>
                  <a:cubicBezTo>
                    <a:pt x="108759" y="982368"/>
                    <a:pt x="105036" y="958431"/>
                    <a:pt x="100397" y="935819"/>
                  </a:cubicBezTo>
                  <a:cubicBezTo>
                    <a:pt x="95759" y="913207"/>
                    <a:pt x="90396" y="892046"/>
                    <a:pt x="84306" y="872337"/>
                  </a:cubicBezTo>
                  <a:close/>
                  <a:moveTo>
                    <a:pt x="27766" y="872337"/>
                  </a:moveTo>
                  <a:lnTo>
                    <a:pt x="50988" y="872337"/>
                  </a:lnTo>
                  <a:cubicBezTo>
                    <a:pt x="47717" y="899871"/>
                    <a:pt x="43910" y="924944"/>
                    <a:pt x="39566" y="947556"/>
                  </a:cubicBezTo>
                  <a:cubicBezTo>
                    <a:pt x="35222" y="970168"/>
                    <a:pt x="30279" y="990193"/>
                    <a:pt x="24737" y="1007630"/>
                  </a:cubicBezTo>
                  <a:lnTo>
                    <a:pt x="505" y="1007630"/>
                  </a:lnTo>
                  <a:cubicBezTo>
                    <a:pt x="6595" y="987921"/>
                    <a:pt x="11958" y="966761"/>
                    <a:pt x="16597" y="944149"/>
                  </a:cubicBezTo>
                  <a:cubicBezTo>
                    <a:pt x="21235" y="921537"/>
                    <a:pt x="24958" y="897600"/>
                    <a:pt x="27766" y="872337"/>
                  </a:cubicBezTo>
                  <a:close/>
                  <a:moveTo>
                    <a:pt x="40891" y="690095"/>
                  </a:moveTo>
                  <a:lnTo>
                    <a:pt x="40891" y="811758"/>
                  </a:lnTo>
                  <a:lnTo>
                    <a:pt x="240297" y="811758"/>
                  </a:lnTo>
                  <a:lnTo>
                    <a:pt x="240297" y="690095"/>
                  </a:lnTo>
                  <a:close/>
                  <a:moveTo>
                    <a:pt x="123178" y="504320"/>
                  </a:moveTo>
                  <a:lnTo>
                    <a:pt x="145895" y="504320"/>
                  </a:lnTo>
                  <a:lnTo>
                    <a:pt x="145895" y="579034"/>
                  </a:lnTo>
                  <a:lnTo>
                    <a:pt x="275130" y="579034"/>
                  </a:lnTo>
                  <a:lnTo>
                    <a:pt x="275130" y="591150"/>
                  </a:lnTo>
                  <a:lnTo>
                    <a:pt x="145895" y="591150"/>
                  </a:lnTo>
                  <a:lnTo>
                    <a:pt x="145895" y="677980"/>
                  </a:lnTo>
                  <a:lnTo>
                    <a:pt x="263519" y="677980"/>
                  </a:lnTo>
                  <a:lnTo>
                    <a:pt x="263519" y="823369"/>
                  </a:lnTo>
                  <a:lnTo>
                    <a:pt x="17669" y="823369"/>
                  </a:lnTo>
                  <a:lnTo>
                    <a:pt x="17669" y="677980"/>
                  </a:lnTo>
                  <a:lnTo>
                    <a:pt x="123178" y="677980"/>
                  </a:lnTo>
                  <a:close/>
                  <a:moveTo>
                    <a:pt x="102985" y="0"/>
                  </a:moveTo>
                  <a:lnTo>
                    <a:pt x="125702" y="0"/>
                  </a:lnTo>
                  <a:lnTo>
                    <a:pt x="125702" y="56035"/>
                  </a:lnTo>
                  <a:lnTo>
                    <a:pt x="211522" y="56035"/>
                  </a:lnTo>
                  <a:lnTo>
                    <a:pt x="211522" y="68151"/>
                  </a:lnTo>
                  <a:lnTo>
                    <a:pt x="125702" y="68151"/>
                  </a:lnTo>
                  <a:lnTo>
                    <a:pt x="125702" y="175174"/>
                  </a:lnTo>
                  <a:lnTo>
                    <a:pt x="170126" y="175174"/>
                  </a:lnTo>
                  <a:cubicBezTo>
                    <a:pt x="183778" y="159240"/>
                    <a:pt x="197114" y="142897"/>
                    <a:pt x="210134" y="126143"/>
                  </a:cubicBezTo>
                  <a:cubicBezTo>
                    <a:pt x="223154" y="109389"/>
                    <a:pt x="235733" y="92414"/>
                    <a:pt x="247869" y="75219"/>
                  </a:cubicBezTo>
                  <a:lnTo>
                    <a:pt x="272101" y="75219"/>
                  </a:lnTo>
                  <a:cubicBezTo>
                    <a:pt x="248458" y="109547"/>
                    <a:pt x="223049" y="142865"/>
                    <a:pt x="195872" y="175174"/>
                  </a:cubicBezTo>
                  <a:lnTo>
                    <a:pt x="281693" y="175174"/>
                  </a:lnTo>
                  <a:lnTo>
                    <a:pt x="281693" y="187290"/>
                  </a:lnTo>
                  <a:lnTo>
                    <a:pt x="185776" y="187290"/>
                  </a:lnTo>
                  <a:cubicBezTo>
                    <a:pt x="160451" y="216990"/>
                    <a:pt x="133863" y="245429"/>
                    <a:pt x="106014" y="272605"/>
                  </a:cubicBezTo>
                  <a:lnTo>
                    <a:pt x="281693" y="272605"/>
                  </a:lnTo>
                  <a:lnTo>
                    <a:pt x="281693" y="284721"/>
                  </a:lnTo>
                  <a:lnTo>
                    <a:pt x="100461" y="284721"/>
                  </a:lnTo>
                  <a:lnTo>
                    <a:pt x="100461" y="374580"/>
                  </a:lnTo>
                  <a:lnTo>
                    <a:pt x="267558" y="374580"/>
                  </a:lnTo>
                  <a:lnTo>
                    <a:pt x="267558" y="501796"/>
                  </a:lnTo>
                  <a:lnTo>
                    <a:pt x="64618" y="501796"/>
                  </a:lnTo>
                  <a:lnTo>
                    <a:pt x="64618" y="490185"/>
                  </a:lnTo>
                  <a:lnTo>
                    <a:pt x="244336" y="490185"/>
                  </a:lnTo>
                  <a:lnTo>
                    <a:pt x="244336" y="386191"/>
                  </a:lnTo>
                  <a:lnTo>
                    <a:pt x="77239" y="386191"/>
                  </a:lnTo>
                  <a:lnTo>
                    <a:pt x="77239" y="300371"/>
                  </a:lnTo>
                  <a:cubicBezTo>
                    <a:pt x="62010" y="314085"/>
                    <a:pt x="46528" y="327547"/>
                    <a:pt x="30795" y="340757"/>
                  </a:cubicBezTo>
                  <a:lnTo>
                    <a:pt x="0" y="340757"/>
                  </a:lnTo>
                  <a:cubicBezTo>
                    <a:pt x="28796" y="317293"/>
                    <a:pt x="56520" y="292788"/>
                    <a:pt x="83170" y="267241"/>
                  </a:cubicBezTo>
                  <a:cubicBezTo>
                    <a:pt x="109821" y="241695"/>
                    <a:pt x="135272" y="215045"/>
                    <a:pt x="159525" y="187290"/>
                  </a:cubicBezTo>
                  <a:lnTo>
                    <a:pt x="1515" y="187290"/>
                  </a:lnTo>
                  <a:lnTo>
                    <a:pt x="1515" y="175174"/>
                  </a:lnTo>
                  <a:lnTo>
                    <a:pt x="102985" y="175174"/>
                  </a:lnTo>
                  <a:lnTo>
                    <a:pt x="102985" y="68151"/>
                  </a:lnTo>
                  <a:lnTo>
                    <a:pt x="17164" y="68151"/>
                  </a:lnTo>
                  <a:lnTo>
                    <a:pt x="17164" y="56035"/>
                  </a:lnTo>
                  <a:lnTo>
                    <a:pt x="102985" y="560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4000" dirty="0">
                <a:solidFill>
                  <a:prstClr val="white"/>
                </a:solidFill>
                <a:latin typeface="造字工房形黑（非商用）细体" pitchFamily="50" charset="-122"/>
                <a:ea typeface="造字工房形黑（非商用）细体" pitchFamily="50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2117765" y="4376424"/>
              <a:ext cx="555462" cy="100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1812957" y="4376424"/>
              <a:ext cx="860270" cy="100763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圆角矩形 21"/>
            <p:cNvSpPr/>
            <p:nvPr userDrawn="1"/>
          </p:nvSpPr>
          <p:spPr>
            <a:xfrm>
              <a:off x="1599360" y="4277117"/>
              <a:ext cx="1220878" cy="1231794"/>
            </a:xfrm>
            <a:prstGeom prst="roundRect">
              <a:avLst>
                <a:gd name="adj" fmla="val 588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标题 10"/>
            <p:cNvSpPr txBox="1">
              <a:spLocks/>
            </p:cNvSpPr>
            <p:nvPr/>
          </p:nvSpPr>
          <p:spPr>
            <a:xfrm>
              <a:off x="587486" y="4467389"/>
              <a:ext cx="7168662" cy="943591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77500" lnSpcReduction="20000"/>
            </a:bodyPr>
            <a:lstStyle>
              <a:lvl1pPr algn="ctr">
                <a:lnSpc>
                  <a:spcPct val="90000"/>
                </a:lnSpc>
                <a:spcBef>
                  <a:spcPct val="0"/>
                </a:spcBef>
                <a:buNone/>
                <a:defRPr sz="4800">
                  <a:solidFill>
                    <a:srgbClr val="2B2E3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defRPr>
              </a:lvl1pPr>
            </a:lstStyle>
            <a:p>
              <a:r>
                <a:rPr lang="zh-CN" altLang="en-US" b="1" dirty="0">
                  <a:solidFill>
                    <a:srgbClr val="3FA9E2"/>
                  </a:solidFill>
                  <a:latin typeface="等线" panose="02010600030101010101" pitchFamily="2" charset="-122"/>
                  <a:ea typeface="等线" panose="02010600030101010101" pitchFamily="2" charset="-122"/>
                </a:rPr>
                <a:t>俄罗斯气候的典型特征及其影响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7199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39"/>
          <p:cNvSpPr txBox="1"/>
          <p:nvPr/>
        </p:nvSpPr>
        <p:spPr>
          <a:xfrm>
            <a:off x="-14605" y="1323340"/>
            <a:ext cx="12077065" cy="901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4050" b="1" kern="0" noProof="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学习目标</a:t>
            </a:r>
            <a:endParaRPr kumimoji="0" lang="en-US" altLang="zh-CN" sz="1035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985645" y="2595118"/>
            <a:ext cx="12061190" cy="1667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latin typeface="黑体" panose="02010609060101010101" charset="-122"/>
                <a:ea typeface="黑体" panose="02010609060101010101" charset="-122"/>
              </a:rPr>
              <a:t>1. </a:t>
            </a:r>
            <a:r>
              <a:rPr lang="zh-CN" altLang="zh-CN" sz="2400" b="1" dirty="0">
                <a:latin typeface="黑体" panose="02010609060101010101" charset="-122"/>
                <a:ea typeface="黑体" panose="02010609060101010101" charset="-122"/>
              </a:rPr>
              <a:t>根据地图和其他资料，说出俄罗斯典型的气候特点并分析其成因。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黑体" panose="02010609060101010101" charset="-122"/>
                <a:ea typeface="黑体" panose="02010609060101010101" charset="-122"/>
              </a:rPr>
              <a:t>2. </a:t>
            </a:r>
            <a:r>
              <a:rPr lang="zh-CN" altLang="zh-CN" sz="2400" b="1" dirty="0">
                <a:latin typeface="黑体" panose="02010609060101010101" charset="-122"/>
                <a:ea typeface="黑体" panose="02010609060101010101" charset="-122"/>
              </a:rPr>
              <a:t>运用地图和其他资料，简析俄罗斯气候对河流水文特征的影响。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黑体" panose="02010609060101010101" charset="-122"/>
                <a:ea typeface="黑体" panose="02010609060101010101" charset="-122"/>
              </a:rPr>
              <a:t>3. </a:t>
            </a:r>
            <a:r>
              <a:rPr lang="zh-CN" altLang="zh-CN" sz="2400" b="1" dirty="0">
                <a:latin typeface="黑体" panose="02010609060101010101" charset="-122"/>
                <a:ea typeface="黑体" panose="02010609060101010101" charset="-122"/>
              </a:rPr>
              <a:t>运用图表，分析俄罗斯气候对当地农业生产的影响。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5BCBD577-2D24-45F6-B5E3-CFE7D68511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" y="918133"/>
            <a:ext cx="6784682" cy="4085356"/>
          </a:xfrm>
          <a:prstGeom prst="rect">
            <a:avLst/>
          </a:prstGeom>
        </p:spPr>
      </p:pic>
      <p:cxnSp>
        <p:nvCxnSpPr>
          <p:cNvPr id="361" name="直接连接符 360"/>
          <p:cNvCxnSpPr>
            <a:cxnSpLocks/>
          </p:cNvCxnSpPr>
          <p:nvPr/>
        </p:nvCxnSpPr>
        <p:spPr>
          <a:xfrm>
            <a:off x="5108354" y="3274108"/>
            <a:ext cx="1975292" cy="0"/>
          </a:xfrm>
          <a:prstGeom prst="line">
            <a:avLst/>
          </a:prstGeom>
          <a:ln w="7620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标题 4">
            <a:extLst>
              <a:ext uri="{FF2B5EF4-FFF2-40B4-BE49-F238E27FC236}">
                <a16:creationId xmlns:a16="http://schemas.microsoft.com/office/drawing/2014/main" id="{AA0D18F5-25A6-465D-9F0F-B4B9BEE3673A}"/>
              </a:ext>
            </a:extLst>
          </p:cNvPr>
          <p:cNvSpPr>
            <a:spLocks noGrp="1"/>
          </p:cNvSpPr>
          <p:nvPr/>
        </p:nvSpPr>
        <p:spPr>
          <a:xfrm>
            <a:off x="-35560" y="29845"/>
            <a:ext cx="12170410" cy="9359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探究一：</a:t>
            </a:r>
            <a:r>
              <a:rPr lang="zh-CN" altLang="zh-CN" sz="3200" b="1" dirty="0">
                <a:latin typeface="微软雅黑" panose="020B0503020204020204" charset="-122"/>
                <a:ea typeface="微软雅黑" panose="020B0503020204020204" charset="-122"/>
              </a:rPr>
              <a:t>俄罗斯典型气候特征及原因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8D117A14-6B74-4F47-8011-7BC18318CB13}"/>
              </a:ext>
            </a:extLst>
          </p:cNvPr>
          <p:cNvSpPr/>
          <p:nvPr/>
        </p:nvSpPr>
        <p:spPr>
          <a:xfrm>
            <a:off x="0" y="5276861"/>
            <a:ext cx="12192000" cy="986232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marL="324863" indent="-324863" algn="just">
              <a:lnSpc>
                <a:spcPct val="120000"/>
              </a:lnSpc>
              <a:buFont typeface="Wingdings" panose="05000000000000000000" pitchFamily="2" charset="2"/>
              <a:buChar char="p"/>
              <a:defRPr/>
            </a:pPr>
            <a:r>
              <a:rPr lang="zh-CN" altLang="en-US" sz="2278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温带大陆性气候为主 </a:t>
            </a:r>
            <a:endParaRPr lang="en-US" altLang="zh-CN" sz="2278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  <a:p>
            <a:pPr marL="324863" indent="-324863" algn="just">
              <a:lnSpc>
                <a:spcPct val="120000"/>
              </a:lnSpc>
              <a:buFont typeface="Wingdings" panose="05000000000000000000" pitchFamily="2" charset="2"/>
              <a:buChar char="p"/>
              <a:defRPr/>
            </a:pPr>
            <a:r>
              <a:rPr lang="zh-CN" altLang="en-US" sz="2278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气候特点：</a:t>
            </a:r>
            <a:r>
              <a:rPr lang="zh-CN" altLang="en-US" sz="2800" b="1" dirty="0">
                <a:solidFill>
                  <a:srgbClr val="FF0000"/>
                </a:solidFill>
                <a:highlight>
                  <a:srgbClr val="FFFF00"/>
                </a:highligh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冬季寒冷</a:t>
            </a:r>
            <a:r>
              <a:rPr lang="zh-CN" altLang="en-US" sz="2278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而漫长，夏季凉爽而短促，气温年较差大；降水少</a:t>
            </a:r>
            <a:r>
              <a:rPr lang="zh-CN" altLang="en-US" sz="227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。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838B1CFB-CFB7-4AE8-A4B9-0207ECFEFF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3646" y="965835"/>
            <a:ext cx="3228048" cy="3930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148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4">
            <a:extLst>
              <a:ext uri="{FF2B5EF4-FFF2-40B4-BE49-F238E27FC236}">
                <a16:creationId xmlns:a16="http://schemas.microsoft.com/office/drawing/2014/main" id="{AA0D18F5-25A6-465D-9F0F-B4B9BEE3673A}"/>
              </a:ext>
            </a:extLst>
          </p:cNvPr>
          <p:cNvSpPr>
            <a:spLocks noGrp="1"/>
          </p:cNvSpPr>
          <p:nvPr/>
        </p:nvSpPr>
        <p:spPr>
          <a:xfrm>
            <a:off x="-35560" y="29845"/>
            <a:ext cx="12170410" cy="9359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探究一：</a:t>
            </a:r>
            <a:r>
              <a:rPr lang="zh-CN" altLang="zh-CN" sz="3200" b="1" dirty="0">
                <a:latin typeface="微软雅黑" panose="020B0503020204020204" charset="-122"/>
                <a:ea typeface="微软雅黑" panose="020B0503020204020204" charset="-122"/>
              </a:rPr>
              <a:t>俄罗斯典型气候特征及原因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8D117A14-6B74-4F47-8011-7BC18318CB13}"/>
              </a:ext>
            </a:extLst>
          </p:cNvPr>
          <p:cNvSpPr/>
          <p:nvPr/>
        </p:nvSpPr>
        <p:spPr>
          <a:xfrm>
            <a:off x="142875" y="2109132"/>
            <a:ext cx="4700588" cy="2659639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marL="324863" indent="-324863" algn="just">
              <a:lnSpc>
                <a:spcPct val="150000"/>
              </a:lnSpc>
              <a:buFont typeface="Wingdings" panose="05000000000000000000" pitchFamily="2" charset="2"/>
              <a:buChar char="p"/>
              <a:defRPr/>
            </a:pPr>
            <a:r>
              <a:rPr lang="zh-CN" altLang="en-US" sz="2278" b="1" dirty="0">
                <a:solidFill>
                  <a:srgbClr val="FF0000"/>
                </a:solidFill>
                <a:highlight>
                  <a:srgbClr val="FFFF00"/>
                </a:highligh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纬度位置</a:t>
            </a:r>
            <a:r>
              <a:rPr lang="zh-CN" altLang="en-US" sz="2278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：</a:t>
            </a:r>
            <a:endParaRPr lang="en-US" altLang="zh-CN" sz="2278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2278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纬度较高，气温较低 ；</a:t>
            </a:r>
            <a:endParaRPr lang="en-US" altLang="zh-CN" sz="2278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  <a:p>
            <a:pPr marL="324863" indent="-324863" algn="just">
              <a:lnSpc>
                <a:spcPct val="150000"/>
              </a:lnSpc>
              <a:buFont typeface="Wingdings" panose="05000000000000000000" pitchFamily="2" charset="2"/>
              <a:buChar char="p"/>
              <a:defRPr/>
            </a:pPr>
            <a:r>
              <a:rPr lang="zh-CN" altLang="en-US" sz="2278" b="1" dirty="0">
                <a:solidFill>
                  <a:srgbClr val="FF0000"/>
                </a:solidFill>
                <a:highlight>
                  <a:srgbClr val="FFFF00"/>
                </a:highligh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海陆位置</a:t>
            </a:r>
            <a:r>
              <a:rPr lang="zh-CN" altLang="en-US" sz="2278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：</a:t>
            </a:r>
            <a:endParaRPr lang="en-US" altLang="zh-CN" sz="2278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2278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受海洋影响小，大陆性突出，冬季气温很低</a:t>
            </a:r>
            <a:r>
              <a:rPr lang="zh-CN" altLang="en-US" sz="227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。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4FC11A4E-A6A0-4397-8D28-BBA2715509B9}"/>
              </a:ext>
            </a:extLst>
          </p:cNvPr>
          <p:cNvSpPr/>
          <p:nvPr/>
        </p:nvSpPr>
        <p:spPr>
          <a:xfrm>
            <a:off x="142875" y="867286"/>
            <a:ext cx="109135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从地理位置角度，说明俄罗斯</a:t>
            </a:r>
            <a:r>
              <a:rPr lang="zh-CN" altLang="en-US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（以雅库茨克为例）</a:t>
            </a: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气温低的原因。</a:t>
            </a:r>
            <a:endParaRPr lang="zh-CN" altLang="zh-CN" sz="2800" b="1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067165D7-D063-4CCD-B8E3-C3723CCA45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4024" y="1700544"/>
            <a:ext cx="7297976" cy="4143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154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91" b="5191"/>
          <a:stretch/>
        </p:blipFill>
        <p:spPr>
          <a:xfrm>
            <a:off x="0" y="0"/>
            <a:ext cx="12192000" cy="6870192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787245" y="4888477"/>
            <a:ext cx="2617052" cy="735154"/>
            <a:chOff x="1327247" y="4138967"/>
            <a:chExt cx="2617052" cy="735154"/>
          </a:xfrm>
        </p:grpSpPr>
        <p:sp>
          <p:nvSpPr>
            <p:cNvPr id="7" name="文本框 6"/>
            <p:cNvSpPr txBox="1"/>
            <p:nvPr/>
          </p:nvSpPr>
          <p:spPr>
            <a:xfrm>
              <a:off x="1545873" y="4275951"/>
              <a:ext cx="239842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</a:rPr>
                <a:t>奥伊米亚康</a:t>
              </a: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1327247" y="4138967"/>
              <a:ext cx="464283" cy="735154"/>
              <a:chOff x="1327247" y="4138967"/>
              <a:chExt cx="464283" cy="735154"/>
            </a:xfrm>
          </p:grpSpPr>
          <p:grpSp>
            <p:nvGrpSpPr>
              <p:cNvPr id="9" name="组合 8"/>
              <p:cNvGrpSpPr/>
              <p:nvPr/>
            </p:nvGrpSpPr>
            <p:grpSpPr>
              <a:xfrm>
                <a:off x="1327247" y="4138967"/>
                <a:ext cx="464283" cy="469789"/>
                <a:chOff x="3328724" y="4556446"/>
                <a:chExt cx="394854" cy="399537"/>
              </a:xfrm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0" name="泪滴形 9"/>
                <p:cNvSpPr/>
                <p:nvPr userDrawn="1"/>
              </p:nvSpPr>
              <p:spPr>
                <a:xfrm rot="8166853">
                  <a:off x="3328724" y="4556446"/>
                  <a:ext cx="394854" cy="399537"/>
                </a:xfrm>
                <a:prstGeom prst="teardrop">
                  <a:avLst>
                    <a:gd name="adj" fmla="val 117685"/>
                  </a:avLst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" name="椭圆 10"/>
                <p:cNvSpPr/>
                <p:nvPr userDrawn="1"/>
              </p:nvSpPr>
              <p:spPr>
                <a:xfrm>
                  <a:off x="3431797" y="4661860"/>
                  <a:ext cx="188708" cy="18870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2" name="椭圆 11"/>
              <p:cNvSpPr/>
              <p:nvPr/>
            </p:nvSpPr>
            <p:spPr>
              <a:xfrm>
                <a:off x="1379506" y="4767312"/>
                <a:ext cx="361256" cy="106809"/>
              </a:xfrm>
              <a:prstGeom prst="ellipse">
                <a:avLst/>
              </a:prstGeom>
              <a:solidFill>
                <a:schemeClr val="tx1">
                  <a:alpha val="40000"/>
                </a:schemeClr>
              </a:solidFill>
              <a:ln w="28575">
                <a:noFill/>
                <a:headEnd type="none" w="med" len="med"/>
                <a:tailEnd type="triangle" w="med" len="med"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id="{D3AC3B9A-F0A1-429A-94ED-CC501D87CC82}"/>
              </a:ext>
            </a:extLst>
          </p:cNvPr>
          <p:cNvSpPr/>
          <p:nvPr/>
        </p:nvSpPr>
        <p:spPr>
          <a:xfrm>
            <a:off x="114300" y="311039"/>
            <a:ext cx="11953873" cy="83099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266700" indent="266700" algn="just"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华文楷体" panose="02010600040101010101" pitchFamily="2" charset="-122"/>
              </a:rPr>
              <a:t>奥伊米亚康位于俄罗斯东部的山间盆地，最冷月月均温</a:t>
            </a:r>
            <a:r>
              <a:rPr lang="en-US" altLang="zh-CN" sz="2400" kern="100" dirty="0">
                <a:latin typeface="Times New Roman" panose="02020603050405020304" pitchFamily="18" charset="0"/>
                <a:ea typeface="华文楷体" panose="02010600040101010101" pitchFamily="2" charset="-122"/>
              </a:rPr>
              <a:t>-50.1</a:t>
            </a:r>
            <a:r>
              <a:rPr lang="en-US" altLang="zh-CN" sz="2400" kern="100" dirty="0">
                <a:latin typeface="华文楷体" panose="02010600040101010101" pitchFamily="2" charset="-122"/>
                <a:ea typeface="宋体" panose="02010600030101010101" pitchFamily="2" charset="-122"/>
              </a:rPr>
              <a:t>℃</a:t>
            </a:r>
            <a:r>
              <a:rPr lang="zh-CN" altLang="zh-CN" sz="2400" kern="100" dirty="0">
                <a:latin typeface="Times New Roman" panose="02020603050405020304" pitchFamily="18" charset="0"/>
                <a:ea typeface="华文楷体" panose="02010600040101010101" pitchFamily="2" charset="-122"/>
              </a:rPr>
              <a:t>，有北半球</a:t>
            </a:r>
            <a:r>
              <a:rPr lang="en-US" altLang="zh-CN" sz="2400" kern="100" dirty="0">
                <a:latin typeface="Times New Roman" panose="02020603050405020304" pitchFamily="18" charset="0"/>
                <a:ea typeface="华文楷体" panose="02010600040101010101" pitchFamily="2" charset="-122"/>
              </a:rPr>
              <a:t>“</a:t>
            </a:r>
            <a:r>
              <a:rPr lang="zh-CN" altLang="zh-CN" sz="2400" kern="100" dirty="0">
                <a:latin typeface="Times New Roman" panose="02020603050405020304" pitchFamily="18" charset="0"/>
                <a:ea typeface="华文楷体" panose="02010600040101010101" pitchFamily="2" charset="-122"/>
              </a:rPr>
              <a:t>寒极村</a:t>
            </a:r>
            <a:r>
              <a:rPr lang="en-US" altLang="zh-CN" sz="2400" kern="100" dirty="0">
                <a:latin typeface="Times New Roman" panose="02020603050405020304" pitchFamily="18" charset="0"/>
                <a:ea typeface="华文楷体" panose="02010600040101010101" pitchFamily="2" charset="-122"/>
              </a:rPr>
              <a:t>”</a:t>
            </a:r>
            <a:r>
              <a:rPr lang="zh-CN" altLang="zh-CN" sz="2400" kern="100" dirty="0">
                <a:latin typeface="Times New Roman" panose="02020603050405020304" pitchFamily="18" charset="0"/>
                <a:ea typeface="华文楷体" panose="02010600040101010101" pitchFamily="2" charset="-122"/>
              </a:rPr>
              <a:t>之称，年平均积雪日数约</a:t>
            </a:r>
            <a:r>
              <a:rPr lang="en-US" altLang="zh-CN" sz="2400" kern="100" dirty="0">
                <a:latin typeface="Times New Roman" panose="02020603050405020304" pitchFamily="18" charset="0"/>
                <a:ea typeface="华文楷体" panose="02010600040101010101" pitchFamily="2" charset="-122"/>
              </a:rPr>
              <a:t>229</a:t>
            </a:r>
            <a:r>
              <a:rPr lang="zh-CN" altLang="zh-CN" sz="2400" kern="100" dirty="0">
                <a:latin typeface="Times New Roman" panose="02020603050405020304" pitchFamily="18" charset="0"/>
                <a:ea typeface="华文楷体" panose="02010600040101010101" pitchFamily="2" charset="-122"/>
              </a:rPr>
              <a:t>天，只有</a:t>
            </a:r>
            <a:r>
              <a:rPr lang="en-US" altLang="zh-CN" sz="2400" kern="100" dirty="0">
                <a:latin typeface="Times New Roman" panose="02020603050405020304" pitchFamily="18" charset="0"/>
                <a:ea typeface="华文楷体" panose="02010600040101010101" pitchFamily="2" charset="-122"/>
              </a:rPr>
              <a:t>6—8</a:t>
            </a:r>
            <a:r>
              <a:rPr lang="zh-CN" altLang="zh-CN" sz="2400" kern="100" dirty="0">
                <a:latin typeface="Times New Roman" panose="02020603050405020304" pitchFamily="18" charset="0"/>
                <a:ea typeface="华文楷体" panose="02010600040101010101" pitchFamily="2" charset="-122"/>
              </a:rPr>
              <a:t>月月均温度在</a:t>
            </a:r>
            <a:r>
              <a:rPr lang="en-US" altLang="zh-CN" sz="2400" kern="100" dirty="0">
                <a:latin typeface="Times New Roman" panose="02020603050405020304" pitchFamily="18" charset="0"/>
                <a:ea typeface="华文楷体" panose="02010600040101010101" pitchFamily="2" charset="-122"/>
              </a:rPr>
              <a:t>10</a:t>
            </a:r>
            <a:r>
              <a:rPr lang="en-US" altLang="zh-CN" sz="2400" kern="100" dirty="0">
                <a:latin typeface="华文楷体" panose="02010600040101010101" pitchFamily="2" charset="-122"/>
                <a:ea typeface="宋体" panose="02010600030101010101" pitchFamily="2" charset="-122"/>
              </a:rPr>
              <a:t>℃</a:t>
            </a:r>
            <a:r>
              <a:rPr lang="zh-CN" altLang="zh-CN" sz="2400" kern="100" dirty="0">
                <a:latin typeface="Times New Roman" panose="02020603050405020304" pitchFamily="18" charset="0"/>
                <a:ea typeface="华文楷体" panose="02010600040101010101" pitchFamily="2" charset="-122"/>
              </a:rPr>
              <a:t>以上。</a:t>
            </a:r>
            <a:endParaRPr lang="zh-CN" altLang="zh-CN" sz="2400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23168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俄罗斯气候类型图">
            <a:extLst>
              <a:ext uri="{FF2B5EF4-FFF2-40B4-BE49-F238E27FC236}">
                <a16:creationId xmlns:a16="http://schemas.microsoft.com/office/drawing/2014/main" id="{8BB68930-C18C-4008-B842-B58A1BFADA90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-29999" contrast="41999"/>
          </a:blip>
          <a:stretch>
            <a:fillRect/>
          </a:stretch>
        </p:blipFill>
        <p:spPr>
          <a:xfrm>
            <a:off x="4639089" y="1329338"/>
            <a:ext cx="7552911" cy="438381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" name="组合 5"/>
          <p:cNvGrpSpPr/>
          <p:nvPr/>
        </p:nvGrpSpPr>
        <p:grpSpPr>
          <a:xfrm>
            <a:off x="8978967" y="4091717"/>
            <a:ext cx="3213033" cy="2575359"/>
            <a:chOff x="5690" y="0"/>
            <a:chExt cx="4798" cy="4552"/>
          </a:xfrm>
        </p:grpSpPr>
        <p:pic>
          <p:nvPicPr>
            <p:cNvPr id="13317" name="图片 1"/>
            <p:cNvPicPr>
              <a:picLocks noChangeAspect="1"/>
            </p:cNvPicPr>
            <p:nvPr/>
          </p:nvPicPr>
          <p:blipFill>
            <a:blip r:embed="rId3">
              <a:lum bright="-23999" contrast="48000"/>
            </a:blip>
            <a:stretch>
              <a:fillRect/>
            </a:stretch>
          </p:blipFill>
          <p:spPr>
            <a:xfrm>
              <a:off x="5690" y="0"/>
              <a:ext cx="4798" cy="4552"/>
            </a:xfrm>
            <a:prstGeom prst="rect">
              <a:avLst/>
            </a:prstGeom>
            <a:noFill/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pic>
        <p:sp>
          <p:nvSpPr>
            <p:cNvPr id="7" name="椭圆 6"/>
            <p:cNvSpPr/>
            <p:nvPr/>
          </p:nvSpPr>
          <p:spPr>
            <a:xfrm>
              <a:off x="8311" y="3444"/>
              <a:ext cx="240" cy="240"/>
            </a:xfrm>
            <a:prstGeom prst="ellipse">
              <a:avLst/>
            </a:prstGeom>
            <a:solidFill>
              <a:srgbClr val="0000FF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2605" noProof="1"/>
            </a:p>
          </p:txBody>
        </p:sp>
      </p:grpSp>
      <p:sp>
        <p:nvSpPr>
          <p:cNvPr id="12" name="标题 4">
            <a:extLst>
              <a:ext uri="{FF2B5EF4-FFF2-40B4-BE49-F238E27FC236}">
                <a16:creationId xmlns:a16="http://schemas.microsoft.com/office/drawing/2014/main" id="{1564857D-2FDA-4990-B556-AF463C0E0B1C}"/>
              </a:ext>
            </a:extLst>
          </p:cNvPr>
          <p:cNvSpPr>
            <a:spLocks noGrp="1"/>
          </p:cNvSpPr>
          <p:nvPr/>
        </p:nvSpPr>
        <p:spPr>
          <a:xfrm>
            <a:off x="-35560" y="29845"/>
            <a:ext cx="12170410" cy="9359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探究一：</a:t>
            </a:r>
            <a:r>
              <a:rPr lang="zh-CN" altLang="zh-CN" sz="3200" b="1" dirty="0">
                <a:latin typeface="微软雅黑" panose="020B0503020204020204" charset="-122"/>
                <a:ea typeface="微软雅黑" panose="020B0503020204020204" charset="-122"/>
              </a:rPr>
              <a:t>俄罗斯典型气候特征及原因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C41D203C-C422-4995-9AD2-68FD8F326779}"/>
              </a:ext>
            </a:extLst>
          </p:cNvPr>
          <p:cNvSpPr/>
          <p:nvPr/>
        </p:nvSpPr>
        <p:spPr>
          <a:xfrm>
            <a:off x="88429" y="965835"/>
            <a:ext cx="80281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zh-CN" altLang="zh-CN" sz="28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分析奥伊米亚康被称为“北半球寒极”的原因。</a:t>
            </a:r>
            <a:endParaRPr lang="zh-CN" altLang="zh-CN" sz="2800" b="1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6EDFE96B-9686-44EB-9E7B-D19CE3EB6963}"/>
              </a:ext>
            </a:extLst>
          </p:cNvPr>
          <p:cNvSpPr/>
          <p:nvPr/>
        </p:nvSpPr>
        <p:spPr>
          <a:xfrm>
            <a:off x="255196" y="1489055"/>
            <a:ext cx="5695438" cy="5110823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marL="324863" indent="-324863" algn="just">
              <a:lnSpc>
                <a:spcPct val="150000"/>
              </a:lnSpc>
              <a:buFont typeface="Wingdings" panose="05000000000000000000" pitchFamily="2" charset="2"/>
              <a:buChar char="p"/>
              <a:defRPr/>
            </a:pPr>
            <a:r>
              <a:rPr lang="en-US" altLang="en-US" sz="2200" b="1" noProof="1">
                <a:solidFill>
                  <a:srgbClr val="FF0000"/>
                </a:solidFill>
                <a:highlight>
                  <a:srgbClr val="FFFF00"/>
                </a:highlight>
                <a:latin typeface="微软雅黑" panose="020B0503020204020204" pitchFamily="34" charset="-122"/>
                <a:ea typeface="微软雅黑" panose="020B0503020204020204" pitchFamily="34" charset="-122"/>
              </a:rPr>
              <a:t>纬度</a:t>
            </a:r>
            <a:r>
              <a:rPr lang="en-US" altLang="en-US" sz="2200" b="1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较高，</a:t>
            </a:r>
            <a:r>
              <a:rPr lang="zh-CN" altLang="en-US" sz="2200" b="1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正午太阳高度角较小</a:t>
            </a:r>
            <a:r>
              <a:rPr lang="en-US" altLang="en-US" sz="2200" b="1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;冬半年日照时间短</a:t>
            </a:r>
            <a:r>
              <a:rPr lang="zh-CN" altLang="en-US" sz="2200" b="1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en-US" sz="2200" b="1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24863" indent="-324863" algn="just">
              <a:lnSpc>
                <a:spcPct val="150000"/>
              </a:lnSpc>
              <a:buFont typeface="Wingdings" panose="05000000000000000000" pitchFamily="2" charset="2"/>
              <a:buChar char="p"/>
              <a:defRPr/>
            </a:pPr>
            <a:r>
              <a:rPr lang="zh-CN" altLang="en-US" sz="2200" b="1" noProof="1">
                <a:solidFill>
                  <a:srgbClr val="FF0000"/>
                </a:solidFill>
                <a:highlight>
                  <a:srgbClr val="FFFF00"/>
                </a:highlight>
                <a:latin typeface="微软雅黑" panose="020B0503020204020204" pitchFamily="34" charset="-122"/>
                <a:ea typeface="微软雅黑" panose="020B0503020204020204" pitchFamily="34" charset="-122"/>
              </a:rPr>
              <a:t>地形</a:t>
            </a:r>
            <a:r>
              <a:rPr lang="zh-CN" altLang="en-US" sz="2200" b="1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2200" b="1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en-US" sz="2200" b="1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海拔较高</a:t>
            </a:r>
            <a:r>
              <a:rPr lang="zh-CN" altLang="en-US" sz="2200" b="1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，该地</a:t>
            </a:r>
            <a:r>
              <a:rPr lang="en-US" altLang="en-US" sz="2200" b="1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海拔在</a:t>
            </a:r>
            <a:r>
              <a:rPr lang="en-US" altLang="zh-CN" sz="2200" b="1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2000</a:t>
            </a:r>
            <a:r>
              <a:rPr lang="en-US" altLang="en-US" sz="2200" b="1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米以上</a:t>
            </a:r>
            <a:r>
              <a:rPr lang="zh-CN" altLang="en-US" sz="2200" b="1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2200" b="1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en-US" sz="2200" b="1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盆地地形</a:t>
            </a:r>
            <a:r>
              <a:rPr lang="zh-CN" altLang="en-US" sz="2200" b="1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en-US" sz="22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盆地开口面向北冰洋</a:t>
            </a:r>
            <a:r>
              <a:rPr lang="en-US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</a:t>
            </a:r>
            <a:r>
              <a:rPr lang="en-US" altLang="en-US" sz="2200" b="1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利于寒冷气流的堆积</a:t>
            </a:r>
            <a:r>
              <a:rPr lang="zh-CN" altLang="en-US" sz="2200" b="1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en-US" sz="2200" b="1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深受北冰洋冷空气影响。 </a:t>
            </a:r>
          </a:p>
          <a:p>
            <a:pPr marL="324863" indent="-324863" algn="just">
              <a:lnSpc>
                <a:spcPct val="150000"/>
              </a:lnSpc>
              <a:buFont typeface="Wingdings" panose="05000000000000000000" pitchFamily="2" charset="2"/>
              <a:buChar char="p"/>
              <a:defRPr/>
            </a:pPr>
            <a:r>
              <a:rPr lang="zh-CN" altLang="en-US" sz="2200" b="1" noProof="1">
                <a:solidFill>
                  <a:srgbClr val="FF0000"/>
                </a:solidFill>
                <a:highlight>
                  <a:srgbClr val="FFFF00"/>
                </a:highlight>
                <a:latin typeface="微软雅黑" panose="020B0503020204020204" pitchFamily="34" charset="-122"/>
                <a:ea typeface="微软雅黑" panose="020B0503020204020204" pitchFamily="34" charset="-122"/>
              </a:rPr>
              <a:t>海陆位置</a:t>
            </a:r>
            <a:r>
              <a:rPr lang="zh-CN" altLang="en-US" sz="2200" b="1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2200" b="1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en-US" sz="2200" b="1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强冷高压的控制；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altLang="en-US" sz="2200" b="1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深居大陆内部</a:t>
            </a:r>
            <a:r>
              <a:rPr lang="zh-CN" altLang="en-US" sz="2200" b="1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2200" b="1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2200" b="1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冬季积雪期长，对太阳辐射反射强</a:t>
            </a:r>
            <a:r>
              <a:rPr lang="en-US" altLang="en-US" sz="2200" b="1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 </a:t>
            </a:r>
          </a:p>
        </p:txBody>
      </p:sp>
    </p:spTree>
    <p:extLst>
      <p:ext uri="{BB962C8B-B14F-4D97-AF65-F5344CB8AC3E}">
        <p14:creationId xmlns:p14="http://schemas.microsoft.com/office/powerpoint/2010/main" val="2994509617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>
            <a:extLst>
              <a:ext uri="{FF2B5EF4-FFF2-40B4-BE49-F238E27FC236}">
                <a16:creationId xmlns:a16="http://schemas.microsoft.com/office/drawing/2014/main" id="{C66CF2BC-11B1-4163-970A-43F502A5B1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38" r="2" b="4015"/>
          <a:stretch/>
        </p:blipFill>
        <p:spPr bwMode="auto">
          <a:xfrm>
            <a:off x="2295" y="10"/>
            <a:ext cx="7493441" cy="4515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>
            <a:extLst>
              <a:ext uri="{FF2B5EF4-FFF2-40B4-BE49-F238E27FC236}">
                <a16:creationId xmlns:a16="http://schemas.microsoft.com/office/drawing/2014/main" id="{5C347D31-B79A-4F0E-B5A2-E133FDAACC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94" r="2" b="2"/>
          <a:stretch/>
        </p:blipFill>
        <p:spPr bwMode="auto">
          <a:xfrm>
            <a:off x="7581164" y="2274491"/>
            <a:ext cx="4601105" cy="2241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FB9F2CDB-ECE2-49D3-A51D-88EE020CB0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22" r="-4" b="718"/>
          <a:stretch/>
        </p:blipFill>
        <p:spPr bwMode="auto">
          <a:xfrm>
            <a:off x="-3717" y="4607392"/>
            <a:ext cx="4626197" cy="2250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3CEC28B5-D34E-4551-8273-388B3DE541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93" r="1" b="27398"/>
          <a:stretch/>
        </p:blipFill>
        <p:spPr bwMode="auto">
          <a:xfrm>
            <a:off x="4713920" y="4607392"/>
            <a:ext cx="7462341" cy="2250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251C762F-5D90-443E-825C-EBA8C289C255}"/>
              </a:ext>
            </a:extLst>
          </p:cNvPr>
          <p:cNvSpPr/>
          <p:nvPr/>
        </p:nvSpPr>
        <p:spPr>
          <a:xfrm>
            <a:off x="7500211" y="0"/>
            <a:ext cx="4595097" cy="1493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333333"/>
                </a:solidFill>
                <a:latin typeface="arial" panose="020B0604020202020204" pitchFamily="34" charset="0"/>
              </a:rPr>
              <a:t>     </a:t>
            </a:r>
            <a:r>
              <a:rPr lang="zh-CN" altLang="en-US" sz="2800" b="1" dirty="0">
                <a:solidFill>
                  <a:srgbClr val="333333"/>
                </a:solidFill>
                <a:latin typeface="arial" panose="020B0604020202020204" pitchFamily="34" charset="0"/>
              </a:rPr>
              <a:t>奥伊米亚康只有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500</a:t>
            </a:r>
            <a:r>
              <a:rPr lang="zh-CN" altLang="en-US" sz="2800" b="1" dirty="0">
                <a:solidFill>
                  <a:srgbClr val="333333"/>
                </a:solidFill>
                <a:latin typeface="arial" panose="020B0604020202020204" pitchFamily="34" charset="0"/>
              </a:rPr>
              <a:t>名村民常年生活在这里。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4295769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15" y="286143"/>
            <a:ext cx="11428571" cy="6285714"/>
          </a:xfrm>
          <a:prstGeom prst="rect">
            <a:avLst/>
          </a:prstGeom>
        </p:spPr>
      </p:pic>
      <p:sp>
        <p:nvSpPr>
          <p:cNvPr id="3" name="Freeform 4"/>
          <p:cNvSpPr>
            <a:spLocks/>
          </p:cNvSpPr>
          <p:nvPr/>
        </p:nvSpPr>
        <p:spPr bwMode="auto">
          <a:xfrm>
            <a:off x="5422653" y="2673233"/>
            <a:ext cx="603250" cy="2459430"/>
          </a:xfrm>
          <a:custGeom>
            <a:avLst/>
            <a:gdLst>
              <a:gd name="T0" fmla="*/ 0 w 380"/>
              <a:gd name="T1" fmla="*/ 0 h 1573"/>
              <a:gd name="T2" fmla="*/ 12 w 380"/>
              <a:gd name="T3" fmla="*/ 172 h 1573"/>
              <a:gd name="T4" fmla="*/ 37 w 380"/>
              <a:gd name="T5" fmla="*/ 380 h 1573"/>
              <a:gd name="T6" fmla="*/ 25 w 380"/>
              <a:gd name="T7" fmla="*/ 527 h 1573"/>
              <a:gd name="T8" fmla="*/ 12 w 380"/>
              <a:gd name="T9" fmla="*/ 686 h 1573"/>
              <a:gd name="T10" fmla="*/ 74 w 380"/>
              <a:gd name="T11" fmla="*/ 833 h 1573"/>
              <a:gd name="T12" fmla="*/ 74 w 380"/>
              <a:gd name="T13" fmla="*/ 833 h 1573"/>
              <a:gd name="T14" fmla="*/ 86 w 380"/>
              <a:gd name="T15" fmla="*/ 919 h 1573"/>
              <a:gd name="T16" fmla="*/ 140 w 380"/>
              <a:gd name="T17" fmla="*/ 1007 h 1573"/>
              <a:gd name="T18" fmla="*/ 172 w 380"/>
              <a:gd name="T19" fmla="*/ 1164 h 1573"/>
              <a:gd name="T20" fmla="*/ 44 w 380"/>
              <a:gd name="T21" fmla="*/ 1295 h 1573"/>
              <a:gd name="T22" fmla="*/ 86 w 380"/>
              <a:gd name="T23" fmla="*/ 1544 h 1573"/>
              <a:gd name="T24" fmla="*/ 196 w 380"/>
              <a:gd name="T25" fmla="*/ 1471 h 1573"/>
              <a:gd name="T26" fmla="*/ 380 w 380"/>
              <a:gd name="T27" fmla="*/ 1535 h 1573"/>
              <a:gd name="connsiteX0" fmla="*/ 0 w 10000"/>
              <a:gd name="connsiteY0" fmla="*/ 0 h 9849"/>
              <a:gd name="connsiteX1" fmla="*/ 316 w 10000"/>
              <a:gd name="connsiteY1" fmla="*/ 1093 h 9849"/>
              <a:gd name="connsiteX2" fmla="*/ 2140 w 10000"/>
              <a:gd name="connsiteY2" fmla="*/ 2617 h 9849"/>
              <a:gd name="connsiteX3" fmla="*/ 658 w 10000"/>
              <a:gd name="connsiteY3" fmla="*/ 3350 h 9849"/>
              <a:gd name="connsiteX4" fmla="*/ 316 w 10000"/>
              <a:gd name="connsiteY4" fmla="*/ 4361 h 9849"/>
              <a:gd name="connsiteX5" fmla="*/ 1947 w 10000"/>
              <a:gd name="connsiteY5" fmla="*/ 5296 h 9849"/>
              <a:gd name="connsiteX6" fmla="*/ 1947 w 10000"/>
              <a:gd name="connsiteY6" fmla="*/ 5296 h 9849"/>
              <a:gd name="connsiteX7" fmla="*/ 2263 w 10000"/>
              <a:gd name="connsiteY7" fmla="*/ 5842 h 9849"/>
              <a:gd name="connsiteX8" fmla="*/ 3684 w 10000"/>
              <a:gd name="connsiteY8" fmla="*/ 6402 h 9849"/>
              <a:gd name="connsiteX9" fmla="*/ 4526 w 10000"/>
              <a:gd name="connsiteY9" fmla="*/ 7400 h 9849"/>
              <a:gd name="connsiteX10" fmla="*/ 1158 w 10000"/>
              <a:gd name="connsiteY10" fmla="*/ 8233 h 9849"/>
              <a:gd name="connsiteX11" fmla="*/ 2263 w 10000"/>
              <a:gd name="connsiteY11" fmla="*/ 9816 h 9849"/>
              <a:gd name="connsiteX12" fmla="*/ 5158 w 10000"/>
              <a:gd name="connsiteY12" fmla="*/ 9352 h 9849"/>
              <a:gd name="connsiteX13" fmla="*/ 10000 w 10000"/>
              <a:gd name="connsiteY13" fmla="*/ 9758 h 9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0000" h="9849">
                <a:moveTo>
                  <a:pt x="0" y="0"/>
                </a:moveTo>
                <a:cubicBezTo>
                  <a:pt x="53" y="184"/>
                  <a:pt x="-41" y="657"/>
                  <a:pt x="316" y="1093"/>
                </a:cubicBezTo>
                <a:cubicBezTo>
                  <a:pt x="673" y="1529"/>
                  <a:pt x="2087" y="2242"/>
                  <a:pt x="2140" y="2617"/>
                </a:cubicBezTo>
                <a:cubicBezTo>
                  <a:pt x="2192" y="2992"/>
                  <a:pt x="962" y="3059"/>
                  <a:pt x="658" y="3350"/>
                </a:cubicBezTo>
                <a:cubicBezTo>
                  <a:pt x="354" y="3641"/>
                  <a:pt x="105" y="4037"/>
                  <a:pt x="316" y="4361"/>
                </a:cubicBezTo>
                <a:cubicBezTo>
                  <a:pt x="526" y="4685"/>
                  <a:pt x="1684" y="5143"/>
                  <a:pt x="1947" y="5296"/>
                </a:cubicBezTo>
                <a:lnTo>
                  <a:pt x="1947" y="5296"/>
                </a:lnTo>
                <a:cubicBezTo>
                  <a:pt x="2000" y="5385"/>
                  <a:pt x="1974" y="5658"/>
                  <a:pt x="2263" y="5842"/>
                </a:cubicBezTo>
                <a:cubicBezTo>
                  <a:pt x="2553" y="6027"/>
                  <a:pt x="3316" y="6141"/>
                  <a:pt x="3684" y="6402"/>
                </a:cubicBezTo>
                <a:cubicBezTo>
                  <a:pt x="4053" y="6662"/>
                  <a:pt x="4947" y="7095"/>
                  <a:pt x="4526" y="7400"/>
                </a:cubicBezTo>
                <a:cubicBezTo>
                  <a:pt x="4105" y="7705"/>
                  <a:pt x="1526" y="7832"/>
                  <a:pt x="1158" y="8233"/>
                </a:cubicBezTo>
                <a:cubicBezTo>
                  <a:pt x="789" y="8633"/>
                  <a:pt x="1605" y="9631"/>
                  <a:pt x="2263" y="9816"/>
                </a:cubicBezTo>
                <a:cubicBezTo>
                  <a:pt x="2921" y="10000"/>
                  <a:pt x="3868" y="9364"/>
                  <a:pt x="5158" y="9352"/>
                </a:cubicBezTo>
                <a:cubicBezTo>
                  <a:pt x="6447" y="9339"/>
                  <a:pt x="9000" y="9676"/>
                  <a:pt x="10000" y="9758"/>
                </a:cubicBezTo>
              </a:path>
            </a:pathLst>
          </a:custGeom>
          <a:noFill/>
          <a:ln w="57150" cmpd="sng">
            <a:solidFill>
              <a:schemeClr val="accent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Freeform 5"/>
          <p:cNvSpPr>
            <a:spLocks/>
          </p:cNvSpPr>
          <p:nvPr/>
        </p:nvSpPr>
        <p:spPr bwMode="auto">
          <a:xfrm>
            <a:off x="6756860" y="2179364"/>
            <a:ext cx="1444047" cy="2930102"/>
          </a:xfrm>
          <a:custGeom>
            <a:avLst/>
            <a:gdLst>
              <a:gd name="T0" fmla="*/ 388 w 754"/>
              <a:gd name="T1" fmla="*/ 0 h 1562"/>
              <a:gd name="T2" fmla="*/ 425 w 754"/>
              <a:gd name="T3" fmla="*/ 99 h 1562"/>
              <a:gd name="T4" fmla="*/ 437 w 754"/>
              <a:gd name="T5" fmla="*/ 233 h 1562"/>
              <a:gd name="T6" fmla="*/ 425 w 754"/>
              <a:gd name="T7" fmla="*/ 356 h 1562"/>
              <a:gd name="T8" fmla="*/ 474 w 754"/>
              <a:gd name="T9" fmla="*/ 442 h 1562"/>
              <a:gd name="T10" fmla="*/ 523 w 754"/>
              <a:gd name="T11" fmla="*/ 527 h 1562"/>
              <a:gd name="T12" fmla="*/ 596 w 754"/>
              <a:gd name="T13" fmla="*/ 589 h 1562"/>
              <a:gd name="T14" fmla="*/ 584 w 754"/>
              <a:gd name="T15" fmla="*/ 625 h 1562"/>
              <a:gd name="T16" fmla="*/ 682 w 754"/>
              <a:gd name="T17" fmla="*/ 601 h 1562"/>
              <a:gd name="T18" fmla="*/ 740 w 754"/>
              <a:gd name="T19" fmla="*/ 698 h 1562"/>
              <a:gd name="T20" fmla="*/ 596 w 754"/>
              <a:gd name="T21" fmla="*/ 890 h 1562"/>
              <a:gd name="T22" fmla="*/ 500 w 754"/>
              <a:gd name="T23" fmla="*/ 938 h 1562"/>
              <a:gd name="T24" fmla="*/ 437 w 754"/>
              <a:gd name="T25" fmla="*/ 993 h 1562"/>
              <a:gd name="T26" fmla="*/ 351 w 754"/>
              <a:gd name="T27" fmla="*/ 981 h 1562"/>
              <a:gd name="T28" fmla="*/ 229 w 754"/>
              <a:gd name="T29" fmla="*/ 1116 h 1562"/>
              <a:gd name="T30" fmla="*/ 143 w 754"/>
              <a:gd name="T31" fmla="*/ 1201 h 1562"/>
              <a:gd name="T32" fmla="*/ 20 w 754"/>
              <a:gd name="T33" fmla="*/ 1274 h 1562"/>
              <a:gd name="T34" fmla="*/ 20 w 754"/>
              <a:gd name="T35" fmla="*/ 1370 h 1562"/>
              <a:gd name="T36" fmla="*/ 20 w 754"/>
              <a:gd name="T37" fmla="*/ 1562 h 1562"/>
              <a:gd name="connsiteX0" fmla="*/ 4999 w 9701"/>
              <a:gd name="connsiteY0" fmla="*/ 0 h 9302"/>
              <a:gd name="connsiteX1" fmla="*/ 5490 w 9701"/>
              <a:gd name="connsiteY1" fmla="*/ 634 h 9302"/>
              <a:gd name="connsiteX2" fmla="*/ 5649 w 9701"/>
              <a:gd name="connsiteY2" fmla="*/ 1492 h 9302"/>
              <a:gd name="connsiteX3" fmla="*/ 5490 w 9701"/>
              <a:gd name="connsiteY3" fmla="*/ 2279 h 9302"/>
              <a:gd name="connsiteX4" fmla="*/ 6139 w 9701"/>
              <a:gd name="connsiteY4" fmla="*/ 2830 h 9302"/>
              <a:gd name="connsiteX5" fmla="*/ 6789 w 9701"/>
              <a:gd name="connsiteY5" fmla="*/ 3374 h 9302"/>
              <a:gd name="connsiteX6" fmla="*/ 7758 w 9701"/>
              <a:gd name="connsiteY6" fmla="*/ 3771 h 9302"/>
              <a:gd name="connsiteX7" fmla="*/ 7598 w 9701"/>
              <a:gd name="connsiteY7" fmla="*/ 4001 h 9302"/>
              <a:gd name="connsiteX8" fmla="*/ 8898 w 9701"/>
              <a:gd name="connsiteY8" fmla="*/ 3848 h 9302"/>
              <a:gd name="connsiteX9" fmla="*/ 9667 w 9701"/>
              <a:gd name="connsiteY9" fmla="*/ 4469 h 9302"/>
              <a:gd name="connsiteX10" fmla="*/ 7758 w 9701"/>
              <a:gd name="connsiteY10" fmla="*/ 5698 h 9302"/>
              <a:gd name="connsiteX11" fmla="*/ 6484 w 9701"/>
              <a:gd name="connsiteY11" fmla="*/ 6005 h 9302"/>
              <a:gd name="connsiteX12" fmla="*/ 5649 w 9701"/>
              <a:gd name="connsiteY12" fmla="*/ 6357 h 9302"/>
              <a:gd name="connsiteX13" fmla="*/ 4508 w 9701"/>
              <a:gd name="connsiteY13" fmla="*/ 6280 h 9302"/>
              <a:gd name="connsiteX14" fmla="*/ 2890 w 9701"/>
              <a:gd name="connsiteY14" fmla="*/ 7145 h 9302"/>
              <a:gd name="connsiteX15" fmla="*/ 1750 w 9701"/>
              <a:gd name="connsiteY15" fmla="*/ 7689 h 9302"/>
              <a:gd name="connsiteX16" fmla="*/ 118 w 9701"/>
              <a:gd name="connsiteY16" fmla="*/ 8156 h 9302"/>
              <a:gd name="connsiteX17" fmla="*/ 118 w 9701"/>
              <a:gd name="connsiteY17" fmla="*/ 8771 h 9302"/>
              <a:gd name="connsiteX18" fmla="*/ 1383 w 9701"/>
              <a:gd name="connsiteY18" fmla="*/ 9302 h 9302"/>
              <a:gd name="connsiteX0" fmla="*/ 5153 w 10000"/>
              <a:gd name="connsiteY0" fmla="*/ 0 h 10004"/>
              <a:gd name="connsiteX1" fmla="*/ 5659 w 10000"/>
              <a:gd name="connsiteY1" fmla="*/ 682 h 10004"/>
              <a:gd name="connsiteX2" fmla="*/ 5823 w 10000"/>
              <a:gd name="connsiteY2" fmla="*/ 1604 h 10004"/>
              <a:gd name="connsiteX3" fmla="*/ 5659 w 10000"/>
              <a:gd name="connsiteY3" fmla="*/ 2450 h 10004"/>
              <a:gd name="connsiteX4" fmla="*/ 6328 w 10000"/>
              <a:gd name="connsiteY4" fmla="*/ 3042 h 10004"/>
              <a:gd name="connsiteX5" fmla="*/ 6998 w 10000"/>
              <a:gd name="connsiteY5" fmla="*/ 3627 h 10004"/>
              <a:gd name="connsiteX6" fmla="*/ 7997 w 10000"/>
              <a:gd name="connsiteY6" fmla="*/ 4054 h 10004"/>
              <a:gd name="connsiteX7" fmla="*/ 7832 w 10000"/>
              <a:gd name="connsiteY7" fmla="*/ 4301 h 10004"/>
              <a:gd name="connsiteX8" fmla="*/ 9172 w 10000"/>
              <a:gd name="connsiteY8" fmla="*/ 4137 h 10004"/>
              <a:gd name="connsiteX9" fmla="*/ 9965 w 10000"/>
              <a:gd name="connsiteY9" fmla="*/ 4804 h 10004"/>
              <a:gd name="connsiteX10" fmla="*/ 7997 w 10000"/>
              <a:gd name="connsiteY10" fmla="*/ 6126 h 10004"/>
              <a:gd name="connsiteX11" fmla="*/ 6684 w 10000"/>
              <a:gd name="connsiteY11" fmla="*/ 6456 h 10004"/>
              <a:gd name="connsiteX12" fmla="*/ 5823 w 10000"/>
              <a:gd name="connsiteY12" fmla="*/ 6834 h 10004"/>
              <a:gd name="connsiteX13" fmla="*/ 4647 w 10000"/>
              <a:gd name="connsiteY13" fmla="*/ 6751 h 10004"/>
              <a:gd name="connsiteX14" fmla="*/ 2979 w 10000"/>
              <a:gd name="connsiteY14" fmla="*/ 7681 h 10004"/>
              <a:gd name="connsiteX15" fmla="*/ 1804 w 10000"/>
              <a:gd name="connsiteY15" fmla="*/ 8266 h 10004"/>
              <a:gd name="connsiteX16" fmla="*/ 122 w 10000"/>
              <a:gd name="connsiteY16" fmla="*/ 8768 h 10004"/>
              <a:gd name="connsiteX17" fmla="*/ 122 w 10000"/>
              <a:gd name="connsiteY17" fmla="*/ 9429 h 10004"/>
              <a:gd name="connsiteX18" fmla="*/ 1426 w 10000"/>
              <a:gd name="connsiteY18" fmla="*/ 10000 h 10004"/>
              <a:gd name="connsiteX0" fmla="*/ 5033 w 9880"/>
              <a:gd name="connsiteY0" fmla="*/ 0 h 10004"/>
              <a:gd name="connsiteX1" fmla="*/ 5539 w 9880"/>
              <a:gd name="connsiteY1" fmla="*/ 682 h 10004"/>
              <a:gd name="connsiteX2" fmla="*/ 5703 w 9880"/>
              <a:gd name="connsiteY2" fmla="*/ 1604 h 10004"/>
              <a:gd name="connsiteX3" fmla="*/ 5539 w 9880"/>
              <a:gd name="connsiteY3" fmla="*/ 2450 h 10004"/>
              <a:gd name="connsiteX4" fmla="*/ 6208 w 9880"/>
              <a:gd name="connsiteY4" fmla="*/ 3042 h 10004"/>
              <a:gd name="connsiteX5" fmla="*/ 6878 w 9880"/>
              <a:gd name="connsiteY5" fmla="*/ 3627 h 10004"/>
              <a:gd name="connsiteX6" fmla="*/ 7877 w 9880"/>
              <a:gd name="connsiteY6" fmla="*/ 4054 h 10004"/>
              <a:gd name="connsiteX7" fmla="*/ 7712 w 9880"/>
              <a:gd name="connsiteY7" fmla="*/ 4301 h 10004"/>
              <a:gd name="connsiteX8" fmla="*/ 9052 w 9880"/>
              <a:gd name="connsiteY8" fmla="*/ 4137 h 10004"/>
              <a:gd name="connsiteX9" fmla="*/ 9845 w 9880"/>
              <a:gd name="connsiteY9" fmla="*/ 4804 h 10004"/>
              <a:gd name="connsiteX10" fmla="*/ 7877 w 9880"/>
              <a:gd name="connsiteY10" fmla="*/ 6126 h 10004"/>
              <a:gd name="connsiteX11" fmla="*/ 6564 w 9880"/>
              <a:gd name="connsiteY11" fmla="*/ 6456 h 10004"/>
              <a:gd name="connsiteX12" fmla="*/ 5703 w 9880"/>
              <a:gd name="connsiteY12" fmla="*/ 6834 h 10004"/>
              <a:gd name="connsiteX13" fmla="*/ 4527 w 9880"/>
              <a:gd name="connsiteY13" fmla="*/ 6751 h 10004"/>
              <a:gd name="connsiteX14" fmla="*/ 2859 w 9880"/>
              <a:gd name="connsiteY14" fmla="*/ 7681 h 10004"/>
              <a:gd name="connsiteX15" fmla="*/ 1684 w 9880"/>
              <a:gd name="connsiteY15" fmla="*/ 8266 h 10004"/>
              <a:gd name="connsiteX16" fmla="*/ 905 w 9880"/>
              <a:gd name="connsiteY16" fmla="*/ 8803 h 10004"/>
              <a:gd name="connsiteX17" fmla="*/ 2 w 9880"/>
              <a:gd name="connsiteY17" fmla="*/ 9429 h 10004"/>
              <a:gd name="connsiteX18" fmla="*/ 1306 w 9880"/>
              <a:gd name="connsiteY18" fmla="*/ 10000 h 10004"/>
              <a:gd name="connsiteX0" fmla="*/ 4531 w 9437"/>
              <a:gd name="connsiteY0" fmla="*/ 0 h 10000"/>
              <a:gd name="connsiteX1" fmla="*/ 5043 w 9437"/>
              <a:gd name="connsiteY1" fmla="*/ 682 h 10000"/>
              <a:gd name="connsiteX2" fmla="*/ 5209 w 9437"/>
              <a:gd name="connsiteY2" fmla="*/ 1603 h 10000"/>
              <a:gd name="connsiteX3" fmla="*/ 5043 w 9437"/>
              <a:gd name="connsiteY3" fmla="*/ 2449 h 10000"/>
              <a:gd name="connsiteX4" fmla="*/ 5720 w 9437"/>
              <a:gd name="connsiteY4" fmla="*/ 3041 h 10000"/>
              <a:gd name="connsiteX5" fmla="*/ 6399 w 9437"/>
              <a:gd name="connsiteY5" fmla="*/ 3626 h 10000"/>
              <a:gd name="connsiteX6" fmla="*/ 7410 w 9437"/>
              <a:gd name="connsiteY6" fmla="*/ 4052 h 10000"/>
              <a:gd name="connsiteX7" fmla="*/ 7243 w 9437"/>
              <a:gd name="connsiteY7" fmla="*/ 4299 h 10000"/>
              <a:gd name="connsiteX8" fmla="*/ 8599 w 9437"/>
              <a:gd name="connsiteY8" fmla="*/ 4135 h 10000"/>
              <a:gd name="connsiteX9" fmla="*/ 9402 w 9437"/>
              <a:gd name="connsiteY9" fmla="*/ 4802 h 10000"/>
              <a:gd name="connsiteX10" fmla="*/ 7410 w 9437"/>
              <a:gd name="connsiteY10" fmla="*/ 6124 h 10000"/>
              <a:gd name="connsiteX11" fmla="*/ 6081 w 9437"/>
              <a:gd name="connsiteY11" fmla="*/ 6453 h 10000"/>
              <a:gd name="connsiteX12" fmla="*/ 5209 w 9437"/>
              <a:gd name="connsiteY12" fmla="*/ 6831 h 10000"/>
              <a:gd name="connsiteX13" fmla="*/ 4019 w 9437"/>
              <a:gd name="connsiteY13" fmla="*/ 6748 h 10000"/>
              <a:gd name="connsiteX14" fmla="*/ 2331 w 9437"/>
              <a:gd name="connsiteY14" fmla="*/ 7678 h 10000"/>
              <a:gd name="connsiteX15" fmla="*/ 1141 w 9437"/>
              <a:gd name="connsiteY15" fmla="*/ 8263 h 10000"/>
              <a:gd name="connsiteX16" fmla="*/ 353 w 9437"/>
              <a:gd name="connsiteY16" fmla="*/ 8799 h 10000"/>
              <a:gd name="connsiteX17" fmla="*/ 353 w 9437"/>
              <a:gd name="connsiteY17" fmla="*/ 9425 h 10000"/>
              <a:gd name="connsiteX18" fmla="*/ 759 w 9437"/>
              <a:gd name="connsiteY18" fmla="*/ 9996 h 10000"/>
              <a:gd name="connsiteX0" fmla="*/ 4489 w 9688"/>
              <a:gd name="connsiteY0" fmla="*/ 0 h 9918"/>
              <a:gd name="connsiteX1" fmla="*/ 5032 w 9688"/>
              <a:gd name="connsiteY1" fmla="*/ 682 h 9918"/>
              <a:gd name="connsiteX2" fmla="*/ 5208 w 9688"/>
              <a:gd name="connsiteY2" fmla="*/ 1603 h 9918"/>
              <a:gd name="connsiteX3" fmla="*/ 5032 w 9688"/>
              <a:gd name="connsiteY3" fmla="*/ 2449 h 9918"/>
              <a:gd name="connsiteX4" fmla="*/ 5749 w 9688"/>
              <a:gd name="connsiteY4" fmla="*/ 3041 h 9918"/>
              <a:gd name="connsiteX5" fmla="*/ 6469 w 9688"/>
              <a:gd name="connsiteY5" fmla="*/ 3626 h 9918"/>
              <a:gd name="connsiteX6" fmla="*/ 7540 w 9688"/>
              <a:gd name="connsiteY6" fmla="*/ 4052 h 9918"/>
              <a:gd name="connsiteX7" fmla="*/ 7363 w 9688"/>
              <a:gd name="connsiteY7" fmla="*/ 4299 h 9918"/>
              <a:gd name="connsiteX8" fmla="*/ 8800 w 9688"/>
              <a:gd name="connsiteY8" fmla="*/ 4135 h 9918"/>
              <a:gd name="connsiteX9" fmla="*/ 9651 w 9688"/>
              <a:gd name="connsiteY9" fmla="*/ 4802 h 9918"/>
              <a:gd name="connsiteX10" fmla="*/ 7540 w 9688"/>
              <a:gd name="connsiteY10" fmla="*/ 6124 h 9918"/>
              <a:gd name="connsiteX11" fmla="*/ 6132 w 9688"/>
              <a:gd name="connsiteY11" fmla="*/ 6453 h 9918"/>
              <a:gd name="connsiteX12" fmla="*/ 5208 w 9688"/>
              <a:gd name="connsiteY12" fmla="*/ 6831 h 9918"/>
              <a:gd name="connsiteX13" fmla="*/ 3947 w 9688"/>
              <a:gd name="connsiteY13" fmla="*/ 6748 h 9918"/>
              <a:gd name="connsiteX14" fmla="*/ 2158 w 9688"/>
              <a:gd name="connsiteY14" fmla="*/ 7678 h 9918"/>
              <a:gd name="connsiteX15" fmla="*/ 897 w 9688"/>
              <a:gd name="connsiteY15" fmla="*/ 8263 h 9918"/>
              <a:gd name="connsiteX16" fmla="*/ 62 w 9688"/>
              <a:gd name="connsiteY16" fmla="*/ 8799 h 9918"/>
              <a:gd name="connsiteX17" fmla="*/ 62 w 9688"/>
              <a:gd name="connsiteY17" fmla="*/ 9425 h 9918"/>
              <a:gd name="connsiteX18" fmla="*/ 1714 w 9688"/>
              <a:gd name="connsiteY18" fmla="*/ 9913 h 9918"/>
              <a:gd name="connsiteX0" fmla="*/ 4634 w 10000"/>
              <a:gd name="connsiteY0" fmla="*/ 0 h 10144"/>
              <a:gd name="connsiteX1" fmla="*/ 5194 w 10000"/>
              <a:gd name="connsiteY1" fmla="*/ 688 h 10144"/>
              <a:gd name="connsiteX2" fmla="*/ 5376 w 10000"/>
              <a:gd name="connsiteY2" fmla="*/ 1616 h 10144"/>
              <a:gd name="connsiteX3" fmla="*/ 5194 w 10000"/>
              <a:gd name="connsiteY3" fmla="*/ 2469 h 10144"/>
              <a:gd name="connsiteX4" fmla="*/ 5934 w 10000"/>
              <a:gd name="connsiteY4" fmla="*/ 3066 h 10144"/>
              <a:gd name="connsiteX5" fmla="*/ 6677 w 10000"/>
              <a:gd name="connsiteY5" fmla="*/ 3656 h 10144"/>
              <a:gd name="connsiteX6" fmla="*/ 7783 w 10000"/>
              <a:gd name="connsiteY6" fmla="*/ 4086 h 10144"/>
              <a:gd name="connsiteX7" fmla="*/ 7600 w 10000"/>
              <a:gd name="connsiteY7" fmla="*/ 4335 h 10144"/>
              <a:gd name="connsiteX8" fmla="*/ 9083 w 10000"/>
              <a:gd name="connsiteY8" fmla="*/ 4169 h 10144"/>
              <a:gd name="connsiteX9" fmla="*/ 9962 w 10000"/>
              <a:gd name="connsiteY9" fmla="*/ 4842 h 10144"/>
              <a:gd name="connsiteX10" fmla="*/ 7783 w 10000"/>
              <a:gd name="connsiteY10" fmla="*/ 6175 h 10144"/>
              <a:gd name="connsiteX11" fmla="*/ 6329 w 10000"/>
              <a:gd name="connsiteY11" fmla="*/ 6506 h 10144"/>
              <a:gd name="connsiteX12" fmla="*/ 5376 w 10000"/>
              <a:gd name="connsiteY12" fmla="*/ 6887 h 10144"/>
              <a:gd name="connsiteX13" fmla="*/ 4074 w 10000"/>
              <a:gd name="connsiteY13" fmla="*/ 6804 h 10144"/>
              <a:gd name="connsiteX14" fmla="*/ 2227 w 10000"/>
              <a:gd name="connsiteY14" fmla="*/ 7741 h 10144"/>
              <a:gd name="connsiteX15" fmla="*/ 926 w 10000"/>
              <a:gd name="connsiteY15" fmla="*/ 8331 h 10144"/>
              <a:gd name="connsiteX16" fmla="*/ 64 w 10000"/>
              <a:gd name="connsiteY16" fmla="*/ 8872 h 10144"/>
              <a:gd name="connsiteX17" fmla="*/ 64 w 10000"/>
              <a:gd name="connsiteY17" fmla="*/ 9503 h 10144"/>
              <a:gd name="connsiteX18" fmla="*/ 1769 w 10000"/>
              <a:gd name="connsiteY18" fmla="*/ 9995 h 1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0000" h="10144">
                <a:moveTo>
                  <a:pt x="4634" y="0"/>
                </a:moveTo>
                <a:cubicBezTo>
                  <a:pt x="4724" y="111"/>
                  <a:pt x="5073" y="416"/>
                  <a:pt x="5194" y="688"/>
                </a:cubicBezTo>
                <a:cubicBezTo>
                  <a:pt x="5315" y="957"/>
                  <a:pt x="5376" y="1317"/>
                  <a:pt x="5376" y="1616"/>
                </a:cubicBezTo>
                <a:cubicBezTo>
                  <a:pt x="5376" y="1915"/>
                  <a:pt x="5103" y="2226"/>
                  <a:pt x="5194" y="2469"/>
                </a:cubicBezTo>
                <a:cubicBezTo>
                  <a:pt x="5285" y="2712"/>
                  <a:pt x="5694" y="2872"/>
                  <a:pt x="5934" y="3066"/>
                </a:cubicBezTo>
                <a:cubicBezTo>
                  <a:pt x="6179" y="3261"/>
                  <a:pt x="6374" y="3483"/>
                  <a:pt x="6677" y="3656"/>
                </a:cubicBezTo>
                <a:cubicBezTo>
                  <a:pt x="6980" y="3828"/>
                  <a:pt x="7631" y="3974"/>
                  <a:pt x="7783" y="4086"/>
                </a:cubicBezTo>
                <a:cubicBezTo>
                  <a:pt x="7932" y="4196"/>
                  <a:pt x="7389" y="4320"/>
                  <a:pt x="7600" y="4335"/>
                </a:cubicBezTo>
                <a:cubicBezTo>
                  <a:pt x="7813" y="4349"/>
                  <a:pt x="8691" y="4086"/>
                  <a:pt x="9083" y="4169"/>
                </a:cubicBezTo>
                <a:cubicBezTo>
                  <a:pt x="9477" y="4251"/>
                  <a:pt x="10173" y="4508"/>
                  <a:pt x="9962" y="4842"/>
                </a:cubicBezTo>
                <a:cubicBezTo>
                  <a:pt x="9749" y="5174"/>
                  <a:pt x="8387" y="5896"/>
                  <a:pt x="7783" y="6175"/>
                </a:cubicBezTo>
                <a:cubicBezTo>
                  <a:pt x="7177" y="6451"/>
                  <a:pt x="6722" y="6387"/>
                  <a:pt x="6329" y="6506"/>
                </a:cubicBezTo>
                <a:cubicBezTo>
                  <a:pt x="5934" y="6624"/>
                  <a:pt x="5752" y="6839"/>
                  <a:pt x="5376" y="6887"/>
                </a:cubicBezTo>
                <a:cubicBezTo>
                  <a:pt x="4997" y="6936"/>
                  <a:pt x="4604" y="6666"/>
                  <a:pt x="4074" y="6804"/>
                </a:cubicBezTo>
                <a:cubicBezTo>
                  <a:pt x="3545" y="6943"/>
                  <a:pt x="2757" y="7484"/>
                  <a:pt x="2227" y="7741"/>
                </a:cubicBezTo>
                <a:cubicBezTo>
                  <a:pt x="1698" y="7999"/>
                  <a:pt x="1287" y="8143"/>
                  <a:pt x="926" y="8331"/>
                </a:cubicBezTo>
                <a:cubicBezTo>
                  <a:pt x="565" y="8520"/>
                  <a:pt x="207" y="8676"/>
                  <a:pt x="64" y="8872"/>
                </a:cubicBezTo>
                <a:cubicBezTo>
                  <a:pt x="-79" y="9067"/>
                  <a:pt x="64" y="9170"/>
                  <a:pt x="64" y="9503"/>
                </a:cubicBezTo>
                <a:cubicBezTo>
                  <a:pt x="64" y="9836"/>
                  <a:pt x="307" y="10420"/>
                  <a:pt x="1769" y="9995"/>
                </a:cubicBezTo>
              </a:path>
            </a:pathLst>
          </a:custGeom>
          <a:noFill/>
          <a:ln w="50800" cmpd="sng">
            <a:solidFill>
              <a:schemeClr val="accent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5580848" y="3368826"/>
            <a:ext cx="1323658" cy="914400"/>
          </a:xfrm>
          <a:custGeom>
            <a:avLst/>
            <a:gdLst>
              <a:gd name="T0" fmla="*/ 0 w 640"/>
              <a:gd name="T1" fmla="*/ 0 h 576"/>
              <a:gd name="T2" fmla="*/ 48 w 640"/>
              <a:gd name="T3" fmla="*/ 96 h 576"/>
              <a:gd name="T4" fmla="*/ 96 w 640"/>
              <a:gd name="T5" fmla="*/ 192 h 576"/>
              <a:gd name="T6" fmla="*/ 288 w 640"/>
              <a:gd name="T7" fmla="*/ 240 h 576"/>
              <a:gd name="T8" fmla="*/ 432 w 640"/>
              <a:gd name="T9" fmla="*/ 192 h 576"/>
              <a:gd name="T10" fmla="*/ 528 w 640"/>
              <a:gd name="T11" fmla="*/ 288 h 576"/>
              <a:gd name="T12" fmla="*/ 624 w 640"/>
              <a:gd name="T13" fmla="*/ 432 h 576"/>
              <a:gd name="T14" fmla="*/ 624 w 640"/>
              <a:gd name="T15" fmla="*/ 576 h 5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40" h="576">
                <a:moveTo>
                  <a:pt x="0" y="0"/>
                </a:moveTo>
                <a:cubicBezTo>
                  <a:pt x="16" y="32"/>
                  <a:pt x="32" y="64"/>
                  <a:pt x="48" y="96"/>
                </a:cubicBezTo>
                <a:cubicBezTo>
                  <a:pt x="64" y="128"/>
                  <a:pt x="56" y="168"/>
                  <a:pt x="96" y="192"/>
                </a:cubicBezTo>
                <a:cubicBezTo>
                  <a:pt x="136" y="216"/>
                  <a:pt x="232" y="240"/>
                  <a:pt x="288" y="240"/>
                </a:cubicBezTo>
                <a:cubicBezTo>
                  <a:pt x="344" y="240"/>
                  <a:pt x="392" y="184"/>
                  <a:pt x="432" y="192"/>
                </a:cubicBezTo>
                <a:cubicBezTo>
                  <a:pt x="472" y="200"/>
                  <a:pt x="496" y="248"/>
                  <a:pt x="528" y="288"/>
                </a:cubicBezTo>
                <a:cubicBezTo>
                  <a:pt x="560" y="328"/>
                  <a:pt x="608" y="384"/>
                  <a:pt x="624" y="432"/>
                </a:cubicBezTo>
                <a:cubicBezTo>
                  <a:pt x="640" y="480"/>
                  <a:pt x="624" y="544"/>
                  <a:pt x="624" y="576"/>
                </a:cubicBezTo>
              </a:path>
            </a:pathLst>
          </a:custGeom>
          <a:noFill/>
          <a:ln w="38100" cmpd="sng">
            <a:solidFill>
              <a:schemeClr val="accent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0" name="组合 39"/>
          <p:cNvGrpSpPr/>
          <p:nvPr/>
        </p:nvGrpSpPr>
        <p:grpSpPr>
          <a:xfrm>
            <a:off x="4002625" y="3028272"/>
            <a:ext cx="1144703" cy="2823479"/>
            <a:chOff x="4002625" y="3028272"/>
            <a:chExt cx="1144703" cy="2823479"/>
          </a:xfrm>
        </p:grpSpPr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082039" y="3028272"/>
              <a:ext cx="1065289" cy="2264521"/>
            </a:xfrm>
            <a:custGeom>
              <a:avLst/>
              <a:gdLst>
                <a:gd name="T0" fmla="*/ 283 w 571"/>
                <a:gd name="T1" fmla="*/ 33 h 1569"/>
                <a:gd name="T2" fmla="*/ 144 w 571"/>
                <a:gd name="T3" fmla="*/ 27 h 1569"/>
                <a:gd name="T4" fmla="*/ 9 w 571"/>
                <a:gd name="T5" fmla="*/ 198 h 1569"/>
                <a:gd name="T6" fmla="*/ 91 w 571"/>
                <a:gd name="T7" fmla="*/ 321 h 1569"/>
                <a:gd name="T8" fmla="*/ 107 w 571"/>
                <a:gd name="T9" fmla="*/ 395 h 1569"/>
                <a:gd name="T10" fmla="*/ 187 w 571"/>
                <a:gd name="T11" fmla="*/ 417 h 1569"/>
                <a:gd name="T12" fmla="*/ 331 w 571"/>
                <a:gd name="T13" fmla="*/ 513 h 1569"/>
                <a:gd name="T14" fmla="*/ 427 w 571"/>
                <a:gd name="T15" fmla="*/ 705 h 1569"/>
                <a:gd name="T16" fmla="*/ 475 w 571"/>
                <a:gd name="T17" fmla="*/ 801 h 1569"/>
                <a:gd name="T18" fmla="*/ 523 w 571"/>
                <a:gd name="T19" fmla="*/ 897 h 1569"/>
                <a:gd name="T20" fmla="*/ 401 w 571"/>
                <a:gd name="T21" fmla="*/ 1069 h 1569"/>
                <a:gd name="T22" fmla="*/ 426 w 571"/>
                <a:gd name="T23" fmla="*/ 1118 h 1569"/>
                <a:gd name="T24" fmla="*/ 438 w 571"/>
                <a:gd name="T25" fmla="*/ 1216 h 1569"/>
                <a:gd name="T26" fmla="*/ 523 w 571"/>
                <a:gd name="T27" fmla="*/ 1281 h 1569"/>
                <a:gd name="T28" fmla="*/ 523 w 571"/>
                <a:gd name="T29" fmla="*/ 1425 h 1569"/>
                <a:gd name="T30" fmla="*/ 571 w 571"/>
                <a:gd name="T31" fmla="*/ 1569 h 1569"/>
                <a:gd name="connsiteX0" fmla="*/ 4892 w 9856"/>
                <a:gd name="connsiteY0" fmla="*/ 0 h 10154"/>
                <a:gd name="connsiteX1" fmla="*/ 2378 w 9856"/>
                <a:gd name="connsiteY1" fmla="*/ 326 h 10154"/>
                <a:gd name="connsiteX2" fmla="*/ 14 w 9856"/>
                <a:gd name="connsiteY2" fmla="*/ 1416 h 10154"/>
                <a:gd name="connsiteX3" fmla="*/ 1450 w 9856"/>
                <a:gd name="connsiteY3" fmla="*/ 2200 h 10154"/>
                <a:gd name="connsiteX4" fmla="*/ 1730 w 9856"/>
                <a:gd name="connsiteY4" fmla="*/ 2672 h 10154"/>
                <a:gd name="connsiteX5" fmla="*/ 3131 w 9856"/>
                <a:gd name="connsiteY5" fmla="*/ 2812 h 10154"/>
                <a:gd name="connsiteX6" fmla="*/ 5653 w 9856"/>
                <a:gd name="connsiteY6" fmla="*/ 3424 h 10154"/>
                <a:gd name="connsiteX7" fmla="*/ 7334 w 9856"/>
                <a:gd name="connsiteY7" fmla="*/ 4647 h 10154"/>
                <a:gd name="connsiteX8" fmla="*/ 8175 w 9856"/>
                <a:gd name="connsiteY8" fmla="*/ 5259 h 10154"/>
                <a:gd name="connsiteX9" fmla="*/ 9015 w 9856"/>
                <a:gd name="connsiteY9" fmla="*/ 5871 h 10154"/>
                <a:gd name="connsiteX10" fmla="*/ 6879 w 9856"/>
                <a:gd name="connsiteY10" fmla="*/ 6967 h 10154"/>
                <a:gd name="connsiteX11" fmla="*/ 7317 w 9856"/>
                <a:gd name="connsiteY11" fmla="*/ 7280 h 10154"/>
                <a:gd name="connsiteX12" fmla="*/ 7527 w 9856"/>
                <a:gd name="connsiteY12" fmla="*/ 7904 h 10154"/>
                <a:gd name="connsiteX13" fmla="*/ 9015 w 9856"/>
                <a:gd name="connsiteY13" fmla="*/ 8318 h 10154"/>
                <a:gd name="connsiteX14" fmla="*/ 9015 w 9856"/>
                <a:gd name="connsiteY14" fmla="*/ 9236 h 10154"/>
                <a:gd name="connsiteX15" fmla="*/ 9856 w 9856"/>
                <a:gd name="connsiteY15" fmla="*/ 10154 h 10154"/>
                <a:gd name="connsiteX0" fmla="*/ 4968 w 10005"/>
                <a:gd name="connsiteY0" fmla="*/ 63 h 10063"/>
                <a:gd name="connsiteX1" fmla="*/ 2662 w 10005"/>
                <a:gd name="connsiteY1" fmla="*/ 123 h 10063"/>
                <a:gd name="connsiteX2" fmla="*/ 19 w 10005"/>
                <a:gd name="connsiteY2" fmla="*/ 1458 h 10063"/>
                <a:gd name="connsiteX3" fmla="*/ 1476 w 10005"/>
                <a:gd name="connsiteY3" fmla="*/ 2230 h 10063"/>
                <a:gd name="connsiteX4" fmla="*/ 1760 w 10005"/>
                <a:gd name="connsiteY4" fmla="*/ 2694 h 10063"/>
                <a:gd name="connsiteX5" fmla="*/ 3182 w 10005"/>
                <a:gd name="connsiteY5" fmla="*/ 2832 h 10063"/>
                <a:gd name="connsiteX6" fmla="*/ 5741 w 10005"/>
                <a:gd name="connsiteY6" fmla="*/ 3435 h 10063"/>
                <a:gd name="connsiteX7" fmla="*/ 7446 w 10005"/>
                <a:gd name="connsiteY7" fmla="*/ 4640 h 10063"/>
                <a:gd name="connsiteX8" fmla="*/ 8299 w 10005"/>
                <a:gd name="connsiteY8" fmla="*/ 5242 h 10063"/>
                <a:gd name="connsiteX9" fmla="*/ 9152 w 10005"/>
                <a:gd name="connsiteY9" fmla="*/ 5845 h 10063"/>
                <a:gd name="connsiteX10" fmla="*/ 6985 w 10005"/>
                <a:gd name="connsiteY10" fmla="*/ 6924 h 10063"/>
                <a:gd name="connsiteX11" fmla="*/ 7429 w 10005"/>
                <a:gd name="connsiteY11" fmla="*/ 7233 h 10063"/>
                <a:gd name="connsiteX12" fmla="*/ 7642 w 10005"/>
                <a:gd name="connsiteY12" fmla="*/ 7847 h 10063"/>
                <a:gd name="connsiteX13" fmla="*/ 9152 w 10005"/>
                <a:gd name="connsiteY13" fmla="*/ 8255 h 10063"/>
                <a:gd name="connsiteX14" fmla="*/ 9152 w 10005"/>
                <a:gd name="connsiteY14" fmla="*/ 9159 h 10063"/>
                <a:gd name="connsiteX15" fmla="*/ 10005 w 10005"/>
                <a:gd name="connsiteY15" fmla="*/ 10063 h 10063"/>
                <a:gd name="connsiteX0" fmla="*/ 4688 w 9725"/>
                <a:gd name="connsiteY0" fmla="*/ 63 h 10063"/>
                <a:gd name="connsiteX1" fmla="*/ 2382 w 9725"/>
                <a:gd name="connsiteY1" fmla="*/ 123 h 10063"/>
                <a:gd name="connsiteX2" fmla="*/ 24 w 9725"/>
                <a:gd name="connsiteY2" fmla="*/ 1458 h 10063"/>
                <a:gd name="connsiteX3" fmla="*/ 1196 w 9725"/>
                <a:gd name="connsiteY3" fmla="*/ 2230 h 10063"/>
                <a:gd name="connsiteX4" fmla="*/ 1480 w 9725"/>
                <a:gd name="connsiteY4" fmla="*/ 2694 h 10063"/>
                <a:gd name="connsiteX5" fmla="*/ 2902 w 9725"/>
                <a:gd name="connsiteY5" fmla="*/ 2832 h 10063"/>
                <a:gd name="connsiteX6" fmla="*/ 5461 w 9725"/>
                <a:gd name="connsiteY6" fmla="*/ 3435 h 10063"/>
                <a:gd name="connsiteX7" fmla="*/ 7166 w 9725"/>
                <a:gd name="connsiteY7" fmla="*/ 4640 h 10063"/>
                <a:gd name="connsiteX8" fmla="*/ 8019 w 9725"/>
                <a:gd name="connsiteY8" fmla="*/ 5242 h 10063"/>
                <a:gd name="connsiteX9" fmla="*/ 8872 w 9725"/>
                <a:gd name="connsiteY9" fmla="*/ 5845 h 10063"/>
                <a:gd name="connsiteX10" fmla="*/ 6705 w 9725"/>
                <a:gd name="connsiteY10" fmla="*/ 6924 h 10063"/>
                <a:gd name="connsiteX11" fmla="*/ 7149 w 9725"/>
                <a:gd name="connsiteY11" fmla="*/ 7233 h 10063"/>
                <a:gd name="connsiteX12" fmla="*/ 7362 w 9725"/>
                <a:gd name="connsiteY12" fmla="*/ 7847 h 10063"/>
                <a:gd name="connsiteX13" fmla="*/ 8872 w 9725"/>
                <a:gd name="connsiteY13" fmla="*/ 8255 h 10063"/>
                <a:gd name="connsiteX14" fmla="*/ 8872 w 9725"/>
                <a:gd name="connsiteY14" fmla="*/ 9159 h 10063"/>
                <a:gd name="connsiteX15" fmla="*/ 9725 w 9725"/>
                <a:gd name="connsiteY15" fmla="*/ 10063 h 10063"/>
                <a:gd name="connsiteX0" fmla="*/ 4820 w 9999"/>
                <a:gd name="connsiteY0" fmla="*/ 84 h 10021"/>
                <a:gd name="connsiteX1" fmla="*/ 2448 w 9999"/>
                <a:gd name="connsiteY1" fmla="*/ 143 h 10021"/>
                <a:gd name="connsiteX2" fmla="*/ 24 w 9999"/>
                <a:gd name="connsiteY2" fmla="*/ 1470 h 10021"/>
                <a:gd name="connsiteX3" fmla="*/ 1229 w 9999"/>
                <a:gd name="connsiteY3" fmla="*/ 2237 h 10021"/>
                <a:gd name="connsiteX4" fmla="*/ 1521 w 9999"/>
                <a:gd name="connsiteY4" fmla="*/ 2698 h 10021"/>
                <a:gd name="connsiteX5" fmla="*/ 2983 w 9999"/>
                <a:gd name="connsiteY5" fmla="*/ 2835 h 10021"/>
                <a:gd name="connsiteX6" fmla="*/ 5614 w 9999"/>
                <a:gd name="connsiteY6" fmla="*/ 3434 h 10021"/>
                <a:gd name="connsiteX7" fmla="*/ 7368 w 9999"/>
                <a:gd name="connsiteY7" fmla="*/ 4632 h 10021"/>
                <a:gd name="connsiteX8" fmla="*/ 8245 w 9999"/>
                <a:gd name="connsiteY8" fmla="*/ 5230 h 10021"/>
                <a:gd name="connsiteX9" fmla="*/ 9122 w 9999"/>
                <a:gd name="connsiteY9" fmla="*/ 5829 h 10021"/>
                <a:gd name="connsiteX10" fmla="*/ 6894 w 9999"/>
                <a:gd name="connsiteY10" fmla="*/ 6902 h 10021"/>
                <a:gd name="connsiteX11" fmla="*/ 7350 w 9999"/>
                <a:gd name="connsiteY11" fmla="*/ 7209 h 10021"/>
                <a:gd name="connsiteX12" fmla="*/ 7569 w 9999"/>
                <a:gd name="connsiteY12" fmla="*/ 7819 h 10021"/>
                <a:gd name="connsiteX13" fmla="*/ 9122 w 9999"/>
                <a:gd name="connsiteY13" fmla="*/ 8224 h 10021"/>
                <a:gd name="connsiteX14" fmla="*/ 9122 w 9999"/>
                <a:gd name="connsiteY14" fmla="*/ 9123 h 10021"/>
                <a:gd name="connsiteX15" fmla="*/ 9999 w 9999"/>
                <a:gd name="connsiteY15" fmla="*/ 10021 h 10021"/>
                <a:gd name="connsiteX0" fmla="*/ 4820 w 10147"/>
                <a:gd name="connsiteY0" fmla="*/ 84 h 10000"/>
                <a:gd name="connsiteX1" fmla="*/ 2448 w 10147"/>
                <a:gd name="connsiteY1" fmla="*/ 143 h 10000"/>
                <a:gd name="connsiteX2" fmla="*/ 24 w 10147"/>
                <a:gd name="connsiteY2" fmla="*/ 1467 h 10000"/>
                <a:gd name="connsiteX3" fmla="*/ 1229 w 10147"/>
                <a:gd name="connsiteY3" fmla="*/ 2232 h 10000"/>
                <a:gd name="connsiteX4" fmla="*/ 1521 w 10147"/>
                <a:gd name="connsiteY4" fmla="*/ 2692 h 10000"/>
                <a:gd name="connsiteX5" fmla="*/ 2983 w 10147"/>
                <a:gd name="connsiteY5" fmla="*/ 2829 h 10000"/>
                <a:gd name="connsiteX6" fmla="*/ 5615 w 10147"/>
                <a:gd name="connsiteY6" fmla="*/ 3427 h 10000"/>
                <a:gd name="connsiteX7" fmla="*/ 7369 w 10147"/>
                <a:gd name="connsiteY7" fmla="*/ 4622 h 10000"/>
                <a:gd name="connsiteX8" fmla="*/ 8246 w 10147"/>
                <a:gd name="connsiteY8" fmla="*/ 5219 h 10000"/>
                <a:gd name="connsiteX9" fmla="*/ 10127 w 10147"/>
                <a:gd name="connsiteY9" fmla="*/ 5930 h 10000"/>
                <a:gd name="connsiteX10" fmla="*/ 6895 w 10147"/>
                <a:gd name="connsiteY10" fmla="*/ 6888 h 10000"/>
                <a:gd name="connsiteX11" fmla="*/ 7351 w 10147"/>
                <a:gd name="connsiteY11" fmla="*/ 7194 h 10000"/>
                <a:gd name="connsiteX12" fmla="*/ 7570 w 10147"/>
                <a:gd name="connsiteY12" fmla="*/ 7803 h 10000"/>
                <a:gd name="connsiteX13" fmla="*/ 9123 w 10147"/>
                <a:gd name="connsiteY13" fmla="*/ 8207 h 10000"/>
                <a:gd name="connsiteX14" fmla="*/ 9123 w 10147"/>
                <a:gd name="connsiteY14" fmla="*/ 9104 h 10000"/>
                <a:gd name="connsiteX15" fmla="*/ 10000 w 10147"/>
                <a:gd name="connsiteY15" fmla="*/ 10000 h 10000"/>
                <a:gd name="connsiteX0" fmla="*/ 4820 w 10190"/>
                <a:gd name="connsiteY0" fmla="*/ 84 h 10000"/>
                <a:gd name="connsiteX1" fmla="*/ 2448 w 10190"/>
                <a:gd name="connsiteY1" fmla="*/ 143 h 10000"/>
                <a:gd name="connsiteX2" fmla="*/ 24 w 10190"/>
                <a:gd name="connsiteY2" fmla="*/ 1467 h 10000"/>
                <a:gd name="connsiteX3" fmla="*/ 1229 w 10190"/>
                <a:gd name="connsiteY3" fmla="*/ 2232 h 10000"/>
                <a:gd name="connsiteX4" fmla="*/ 1521 w 10190"/>
                <a:gd name="connsiteY4" fmla="*/ 2692 h 10000"/>
                <a:gd name="connsiteX5" fmla="*/ 2983 w 10190"/>
                <a:gd name="connsiteY5" fmla="*/ 2829 h 10000"/>
                <a:gd name="connsiteX6" fmla="*/ 5615 w 10190"/>
                <a:gd name="connsiteY6" fmla="*/ 3427 h 10000"/>
                <a:gd name="connsiteX7" fmla="*/ 7369 w 10190"/>
                <a:gd name="connsiteY7" fmla="*/ 4622 h 10000"/>
                <a:gd name="connsiteX8" fmla="*/ 8916 w 10190"/>
                <a:gd name="connsiteY8" fmla="*/ 5154 h 10000"/>
                <a:gd name="connsiteX9" fmla="*/ 10127 w 10190"/>
                <a:gd name="connsiteY9" fmla="*/ 5930 h 10000"/>
                <a:gd name="connsiteX10" fmla="*/ 6895 w 10190"/>
                <a:gd name="connsiteY10" fmla="*/ 6888 h 10000"/>
                <a:gd name="connsiteX11" fmla="*/ 7351 w 10190"/>
                <a:gd name="connsiteY11" fmla="*/ 7194 h 10000"/>
                <a:gd name="connsiteX12" fmla="*/ 7570 w 10190"/>
                <a:gd name="connsiteY12" fmla="*/ 7803 h 10000"/>
                <a:gd name="connsiteX13" fmla="*/ 9123 w 10190"/>
                <a:gd name="connsiteY13" fmla="*/ 8207 h 10000"/>
                <a:gd name="connsiteX14" fmla="*/ 9123 w 10190"/>
                <a:gd name="connsiteY14" fmla="*/ 9104 h 10000"/>
                <a:gd name="connsiteX15" fmla="*/ 10000 w 10190"/>
                <a:gd name="connsiteY15" fmla="*/ 10000 h 10000"/>
                <a:gd name="connsiteX0" fmla="*/ 4820 w 10186"/>
                <a:gd name="connsiteY0" fmla="*/ 84 h 10000"/>
                <a:gd name="connsiteX1" fmla="*/ 2448 w 10186"/>
                <a:gd name="connsiteY1" fmla="*/ 143 h 10000"/>
                <a:gd name="connsiteX2" fmla="*/ 24 w 10186"/>
                <a:gd name="connsiteY2" fmla="*/ 1467 h 10000"/>
                <a:gd name="connsiteX3" fmla="*/ 1229 w 10186"/>
                <a:gd name="connsiteY3" fmla="*/ 2232 h 10000"/>
                <a:gd name="connsiteX4" fmla="*/ 1521 w 10186"/>
                <a:gd name="connsiteY4" fmla="*/ 2692 h 10000"/>
                <a:gd name="connsiteX5" fmla="*/ 2983 w 10186"/>
                <a:gd name="connsiteY5" fmla="*/ 2829 h 10000"/>
                <a:gd name="connsiteX6" fmla="*/ 5615 w 10186"/>
                <a:gd name="connsiteY6" fmla="*/ 3427 h 10000"/>
                <a:gd name="connsiteX7" fmla="*/ 8039 w 10186"/>
                <a:gd name="connsiteY7" fmla="*/ 4606 h 10000"/>
                <a:gd name="connsiteX8" fmla="*/ 8916 w 10186"/>
                <a:gd name="connsiteY8" fmla="*/ 5154 h 10000"/>
                <a:gd name="connsiteX9" fmla="*/ 10127 w 10186"/>
                <a:gd name="connsiteY9" fmla="*/ 5930 h 10000"/>
                <a:gd name="connsiteX10" fmla="*/ 6895 w 10186"/>
                <a:gd name="connsiteY10" fmla="*/ 6888 h 10000"/>
                <a:gd name="connsiteX11" fmla="*/ 7351 w 10186"/>
                <a:gd name="connsiteY11" fmla="*/ 7194 h 10000"/>
                <a:gd name="connsiteX12" fmla="*/ 7570 w 10186"/>
                <a:gd name="connsiteY12" fmla="*/ 7803 h 10000"/>
                <a:gd name="connsiteX13" fmla="*/ 9123 w 10186"/>
                <a:gd name="connsiteY13" fmla="*/ 8207 h 10000"/>
                <a:gd name="connsiteX14" fmla="*/ 9123 w 10186"/>
                <a:gd name="connsiteY14" fmla="*/ 9104 h 10000"/>
                <a:gd name="connsiteX15" fmla="*/ 10000 w 10186"/>
                <a:gd name="connsiteY15" fmla="*/ 10000 h 10000"/>
                <a:gd name="connsiteX0" fmla="*/ 4820 w 10143"/>
                <a:gd name="connsiteY0" fmla="*/ 84 h 10000"/>
                <a:gd name="connsiteX1" fmla="*/ 2448 w 10143"/>
                <a:gd name="connsiteY1" fmla="*/ 143 h 10000"/>
                <a:gd name="connsiteX2" fmla="*/ 24 w 10143"/>
                <a:gd name="connsiteY2" fmla="*/ 1467 h 10000"/>
                <a:gd name="connsiteX3" fmla="*/ 1229 w 10143"/>
                <a:gd name="connsiteY3" fmla="*/ 2232 h 10000"/>
                <a:gd name="connsiteX4" fmla="*/ 1521 w 10143"/>
                <a:gd name="connsiteY4" fmla="*/ 2692 h 10000"/>
                <a:gd name="connsiteX5" fmla="*/ 2983 w 10143"/>
                <a:gd name="connsiteY5" fmla="*/ 2829 h 10000"/>
                <a:gd name="connsiteX6" fmla="*/ 5615 w 10143"/>
                <a:gd name="connsiteY6" fmla="*/ 3427 h 10000"/>
                <a:gd name="connsiteX7" fmla="*/ 8039 w 10143"/>
                <a:gd name="connsiteY7" fmla="*/ 4606 h 10000"/>
                <a:gd name="connsiteX8" fmla="*/ 8916 w 10143"/>
                <a:gd name="connsiteY8" fmla="*/ 5154 h 10000"/>
                <a:gd name="connsiteX9" fmla="*/ 10127 w 10143"/>
                <a:gd name="connsiteY9" fmla="*/ 5930 h 10000"/>
                <a:gd name="connsiteX10" fmla="*/ 7983 w 10143"/>
                <a:gd name="connsiteY10" fmla="*/ 7017 h 10000"/>
                <a:gd name="connsiteX11" fmla="*/ 7351 w 10143"/>
                <a:gd name="connsiteY11" fmla="*/ 7194 h 10000"/>
                <a:gd name="connsiteX12" fmla="*/ 7570 w 10143"/>
                <a:gd name="connsiteY12" fmla="*/ 7803 h 10000"/>
                <a:gd name="connsiteX13" fmla="*/ 9123 w 10143"/>
                <a:gd name="connsiteY13" fmla="*/ 8207 h 10000"/>
                <a:gd name="connsiteX14" fmla="*/ 9123 w 10143"/>
                <a:gd name="connsiteY14" fmla="*/ 9104 h 10000"/>
                <a:gd name="connsiteX15" fmla="*/ 10000 w 10143"/>
                <a:gd name="connsiteY15" fmla="*/ 10000 h 10000"/>
                <a:gd name="connsiteX0" fmla="*/ 4820 w 10143"/>
                <a:gd name="connsiteY0" fmla="*/ 84 h 10000"/>
                <a:gd name="connsiteX1" fmla="*/ 2448 w 10143"/>
                <a:gd name="connsiteY1" fmla="*/ 143 h 10000"/>
                <a:gd name="connsiteX2" fmla="*/ 24 w 10143"/>
                <a:gd name="connsiteY2" fmla="*/ 1467 h 10000"/>
                <a:gd name="connsiteX3" fmla="*/ 1229 w 10143"/>
                <a:gd name="connsiteY3" fmla="*/ 2232 h 10000"/>
                <a:gd name="connsiteX4" fmla="*/ 1521 w 10143"/>
                <a:gd name="connsiteY4" fmla="*/ 2692 h 10000"/>
                <a:gd name="connsiteX5" fmla="*/ 2983 w 10143"/>
                <a:gd name="connsiteY5" fmla="*/ 2829 h 10000"/>
                <a:gd name="connsiteX6" fmla="*/ 5615 w 10143"/>
                <a:gd name="connsiteY6" fmla="*/ 3427 h 10000"/>
                <a:gd name="connsiteX7" fmla="*/ 8039 w 10143"/>
                <a:gd name="connsiteY7" fmla="*/ 4606 h 10000"/>
                <a:gd name="connsiteX8" fmla="*/ 8916 w 10143"/>
                <a:gd name="connsiteY8" fmla="*/ 5154 h 10000"/>
                <a:gd name="connsiteX9" fmla="*/ 10127 w 10143"/>
                <a:gd name="connsiteY9" fmla="*/ 5930 h 10000"/>
                <a:gd name="connsiteX10" fmla="*/ 7983 w 10143"/>
                <a:gd name="connsiteY10" fmla="*/ 7017 h 10000"/>
                <a:gd name="connsiteX11" fmla="*/ 7351 w 10143"/>
                <a:gd name="connsiteY11" fmla="*/ 7194 h 10000"/>
                <a:gd name="connsiteX12" fmla="*/ 7570 w 10143"/>
                <a:gd name="connsiteY12" fmla="*/ 7803 h 10000"/>
                <a:gd name="connsiteX13" fmla="*/ 8830 w 10143"/>
                <a:gd name="connsiteY13" fmla="*/ 7851 h 10000"/>
                <a:gd name="connsiteX14" fmla="*/ 9123 w 10143"/>
                <a:gd name="connsiteY14" fmla="*/ 9104 h 10000"/>
                <a:gd name="connsiteX15" fmla="*/ 10000 w 10143"/>
                <a:gd name="connsiteY15" fmla="*/ 10000 h 10000"/>
                <a:gd name="connsiteX0" fmla="*/ 4820 w 10143"/>
                <a:gd name="connsiteY0" fmla="*/ 84 h 10000"/>
                <a:gd name="connsiteX1" fmla="*/ 2448 w 10143"/>
                <a:gd name="connsiteY1" fmla="*/ 143 h 10000"/>
                <a:gd name="connsiteX2" fmla="*/ 24 w 10143"/>
                <a:gd name="connsiteY2" fmla="*/ 1467 h 10000"/>
                <a:gd name="connsiteX3" fmla="*/ 1229 w 10143"/>
                <a:gd name="connsiteY3" fmla="*/ 2232 h 10000"/>
                <a:gd name="connsiteX4" fmla="*/ 1521 w 10143"/>
                <a:gd name="connsiteY4" fmla="*/ 2692 h 10000"/>
                <a:gd name="connsiteX5" fmla="*/ 2983 w 10143"/>
                <a:gd name="connsiteY5" fmla="*/ 2829 h 10000"/>
                <a:gd name="connsiteX6" fmla="*/ 5615 w 10143"/>
                <a:gd name="connsiteY6" fmla="*/ 3427 h 10000"/>
                <a:gd name="connsiteX7" fmla="*/ 8039 w 10143"/>
                <a:gd name="connsiteY7" fmla="*/ 4606 h 10000"/>
                <a:gd name="connsiteX8" fmla="*/ 8916 w 10143"/>
                <a:gd name="connsiteY8" fmla="*/ 5154 h 10000"/>
                <a:gd name="connsiteX9" fmla="*/ 10127 w 10143"/>
                <a:gd name="connsiteY9" fmla="*/ 5930 h 10000"/>
                <a:gd name="connsiteX10" fmla="*/ 7983 w 10143"/>
                <a:gd name="connsiteY10" fmla="*/ 7017 h 10000"/>
                <a:gd name="connsiteX11" fmla="*/ 7351 w 10143"/>
                <a:gd name="connsiteY11" fmla="*/ 7194 h 10000"/>
                <a:gd name="connsiteX12" fmla="*/ 7361 w 10143"/>
                <a:gd name="connsiteY12" fmla="*/ 7706 h 10000"/>
                <a:gd name="connsiteX13" fmla="*/ 8830 w 10143"/>
                <a:gd name="connsiteY13" fmla="*/ 7851 h 10000"/>
                <a:gd name="connsiteX14" fmla="*/ 9123 w 10143"/>
                <a:gd name="connsiteY14" fmla="*/ 9104 h 10000"/>
                <a:gd name="connsiteX15" fmla="*/ 10000 w 10143"/>
                <a:gd name="connsiteY15" fmla="*/ 10000 h 10000"/>
                <a:gd name="connsiteX0" fmla="*/ 4820 w 10143"/>
                <a:gd name="connsiteY0" fmla="*/ 84 h 10000"/>
                <a:gd name="connsiteX1" fmla="*/ 2448 w 10143"/>
                <a:gd name="connsiteY1" fmla="*/ 143 h 10000"/>
                <a:gd name="connsiteX2" fmla="*/ 24 w 10143"/>
                <a:gd name="connsiteY2" fmla="*/ 1467 h 10000"/>
                <a:gd name="connsiteX3" fmla="*/ 1229 w 10143"/>
                <a:gd name="connsiteY3" fmla="*/ 2232 h 10000"/>
                <a:gd name="connsiteX4" fmla="*/ 1521 w 10143"/>
                <a:gd name="connsiteY4" fmla="*/ 2692 h 10000"/>
                <a:gd name="connsiteX5" fmla="*/ 2983 w 10143"/>
                <a:gd name="connsiteY5" fmla="*/ 2829 h 10000"/>
                <a:gd name="connsiteX6" fmla="*/ 5615 w 10143"/>
                <a:gd name="connsiteY6" fmla="*/ 3427 h 10000"/>
                <a:gd name="connsiteX7" fmla="*/ 8039 w 10143"/>
                <a:gd name="connsiteY7" fmla="*/ 4606 h 10000"/>
                <a:gd name="connsiteX8" fmla="*/ 8916 w 10143"/>
                <a:gd name="connsiteY8" fmla="*/ 5154 h 10000"/>
                <a:gd name="connsiteX9" fmla="*/ 10127 w 10143"/>
                <a:gd name="connsiteY9" fmla="*/ 5930 h 10000"/>
                <a:gd name="connsiteX10" fmla="*/ 7983 w 10143"/>
                <a:gd name="connsiteY10" fmla="*/ 7017 h 10000"/>
                <a:gd name="connsiteX11" fmla="*/ 7351 w 10143"/>
                <a:gd name="connsiteY11" fmla="*/ 7194 h 10000"/>
                <a:gd name="connsiteX12" fmla="*/ 7361 w 10143"/>
                <a:gd name="connsiteY12" fmla="*/ 7706 h 10000"/>
                <a:gd name="connsiteX13" fmla="*/ 8830 w 10143"/>
                <a:gd name="connsiteY13" fmla="*/ 7851 h 10000"/>
                <a:gd name="connsiteX14" fmla="*/ 9081 w 10143"/>
                <a:gd name="connsiteY14" fmla="*/ 8732 h 10000"/>
                <a:gd name="connsiteX15" fmla="*/ 10000 w 10143"/>
                <a:gd name="connsiteY15" fmla="*/ 10000 h 10000"/>
                <a:gd name="connsiteX0" fmla="*/ 4820 w 10143"/>
                <a:gd name="connsiteY0" fmla="*/ 84 h 8732"/>
                <a:gd name="connsiteX1" fmla="*/ 2448 w 10143"/>
                <a:gd name="connsiteY1" fmla="*/ 143 h 8732"/>
                <a:gd name="connsiteX2" fmla="*/ 24 w 10143"/>
                <a:gd name="connsiteY2" fmla="*/ 1467 h 8732"/>
                <a:gd name="connsiteX3" fmla="*/ 1229 w 10143"/>
                <a:gd name="connsiteY3" fmla="*/ 2232 h 8732"/>
                <a:gd name="connsiteX4" fmla="*/ 1521 w 10143"/>
                <a:gd name="connsiteY4" fmla="*/ 2692 h 8732"/>
                <a:gd name="connsiteX5" fmla="*/ 2983 w 10143"/>
                <a:gd name="connsiteY5" fmla="*/ 2829 h 8732"/>
                <a:gd name="connsiteX6" fmla="*/ 5615 w 10143"/>
                <a:gd name="connsiteY6" fmla="*/ 3427 h 8732"/>
                <a:gd name="connsiteX7" fmla="*/ 8039 w 10143"/>
                <a:gd name="connsiteY7" fmla="*/ 4606 h 8732"/>
                <a:gd name="connsiteX8" fmla="*/ 8916 w 10143"/>
                <a:gd name="connsiteY8" fmla="*/ 5154 h 8732"/>
                <a:gd name="connsiteX9" fmla="*/ 10127 w 10143"/>
                <a:gd name="connsiteY9" fmla="*/ 5930 h 8732"/>
                <a:gd name="connsiteX10" fmla="*/ 7983 w 10143"/>
                <a:gd name="connsiteY10" fmla="*/ 7017 h 8732"/>
                <a:gd name="connsiteX11" fmla="*/ 7351 w 10143"/>
                <a:gd name="connsiteY11" fmla="*/ 7194 h 8732"/>
                <a:gd name="connsiteX12" fmla="*/ 7361 w 10143"/>
                <a:gd name="connsiteY12" fmla="*/ 7706 h 8732"/>
                <a:gd name="connsiteX13" fmla="*/ 8830 w 10143"/>
                <a:gd name="connsiteY13" fmla="*/ 7851 h 8732"/>
                <a:gd name="connsiteX14" fmla="*/ 9081 w 10143"/>
                <a:gd name="connsiteY14" fmla="*/ 8732 h 8732"/>
                <a:gd name="connsiteX0" fmla="*/ 4752 w 9999"/>
                <a:gd name="connsiteY0" fmla="*/ 96 h 9518"/>
                <a:gd name="connsiteX1" fmla="*/ 2413 w 9999"/>
                <a:gd name="connsiteY1" fmla="*/ 164 h 9518"/>
                <a:gd name="connsiteX2" fmla="*/ 24 w 9999"/>
                <a:gd name="connsiteY2" fmla="*/ 1680 h 9518"/>
                <a:gd name="connsiteX3" fmla="*/ 1212 w 9999"/>
                <a:gd name="connsiteY3" fmla="*/ 2556 h 9518"/>
                <a:gd name="connsiteX4" fmla="*/ 1500 w 9999"/>
                <a:gd name="connsiteY4" fmla="*/ 3083 h 9518"/>
                <a:gd name="connsiteX5" fmla="*/ 2941 w 9999"/>
                <a:gd name="connsiteY5" fmla="*/ 3240 h 9518"/>
                <a:gd name="connsiteX6" fmla="*/ 5536 w 9999"/>
                <a:gd name="connsiteY6" fmla="*/ 3925 h 9518"/>
                <a:gd name="connsiteX7" fmla="*/ 7926 w 9999"/>
                <a:gd name="connsiteY7" fmla="*/ 5275 h 9518"/>
                <a:gd name="connsiteX8" fmla="*/ 8790 w 9999"/>
                <a:gd name="connsiteY8" fmla="*/ 5902 h 9518"/>
                <a:gd name="connsiteX9" fmla="*/ 9984 w 9999"/>
                <a:gd name="connsiteY9" fmla="*/ 6791 h 9518"/>
                <a:gd name="connsiteX10" fmla="*/ 7870 w 9999"/>
                <a:gd name="connsiteY10" fmla="*/ 8036 h 9518"/>
                <a:gd name="connsiteX11" fmla="*/ 7247 w 9999"/>
                <a:gd name="connsiteY11" fmla="*/ 8239 h 9518"/>
                <a:gd name="connsiteX12" fmla="*/ 7257 w 9999"/>
                <a:gd name="connsiteY12" fmla="*/ 8825 h 9518"/>
                <a:gd name="connsiteX13" fmla="*/ 8706 w 9999"/>
                <a:gd name="connsiteY13" fmla="*/ 8991 h 9518"/>
                <a:gd name="connsiteX14" fmla="*/ 9324 w 9999"/>
                <a:gd name="connsiteY14" fmla="*/ 9518 h 9518"/>
                <a:gd name="connsiteX0" fmla="*/ 4752 w 10000"/>
                <a:gd name="connsiteY0" fmla="*/ 101 h 10030"/>
                <a:gd name="connsiteX1" fmla="*/ 2413 w 10000"/>
                <a:gd name="connsiteY1" fmla="*/ 172 h 10030"/>
                <a:gd name="connsiteX2" fmla="*/ 24 w 10000"/>
                <a:gd name="connsiteY2" fmla="*/ 1765 h 10030"/>
                <a:gd name="connsiteX3" fmla="*/ 1212 w 10000"/>
                <a:gd name="connsiteY3" fmla="*/ 2685 h 10030"/>
                <a:gd name="connsiteX4" fmla="*/ 1500 w 10000"/>
                <a:gd name="connsiteY4" fmla="*/ 3239 h 10030"/>
                <a:gd name="connsiteX5" fmla="*/ 2941 w 10000"/>
                <a:gd name="connsiteY5" fmla="*/ 3404 h 10030"/>
                <a:gd name="connsiteX6" fmla="*/ 5537 w 10000"/>
                <a:gd name="connsiteY6" fmla="*/ 4124 h 10030"/>
                <a:gd name="connsiteX7" fmla="*/ 7927 w 10000"/>
                <a:gd name="connsiteY7" fmla="*/ 5542 h 10030"/>
                <a:gd name="connsiteX8" fmla="*/ 8791 w 10000"/>
                <a:gd name="connsiteY8" fmla="*/ 6201 h 10030"/>
                <a:gd name="connsiteX9" fmla="*/ 9985 w 10000"/>
                <a:gd name="connsiteY9" fmla="*/ 7135 h 10030"/>
                <a:gd name="connsiteX10" fmla="*/ 7871 w 10000"/>
                <a:gd name="connsiteY10" fmla="*/ 8443 h 10030"/>
                <a:gd name="connsiteX11" fmla="*/ 7248 w 10000"/>
                <a:gd name="connsiteY11" fmla="*/ 8656 h 10030"/>
                <a:gd name="connsiteX12" fmla="*/ 7258 w 10000"/>
                <a:gd name="connsiteY12" fmla="*/ 9272 h 10030"/>
                <a:gd name="connsiteX13" fmla="*/ 8377 w 10000"/>
                <a:gd name="connsiteY13" fmla="*/ 10010 h 10030"/>
                <a:gd name="connsiteX14" fmla="*/ 9325 w 10000"/>
                <a:gd name="connsiteY14" fmla="*/ 10000 h 10030"/>
                <a:gd name="connsiteX0" fmla="*/ 4752 w 10000"/>
                <a:gd name="connsiteY0" fmla="*/ 101 h 10026"/>
                <a:gd name="connsiteX1" fmla="*/ 2413 w 10000"/>
                <a:gd name="connsiteY1" fmla="*/ 172 h 10026"/>
                <a:gd name="connsiteX2" fmla="*/ 24 w 10000"/>
                <a:gd name="connsiteY2" fmla="*/ 1765 h 10026"/>
                <a:gd name="connsiteX3" fmla="*/ 1212 w 10000"/>
                <a:gd name="connsiteY3" fmla="*/ 2685 h 10026"/>
                <a:gd name="connsiteX4" fmla="*/ 1500 w 10000"/>
                <a:gd name="connsiteY4" fmla="*/ 3239 h 10026"/>
                <a:gd name="connsiteX5" fmla="*/ 2941 w 10000"/>
                <a:gd name="connsiteY5" fmla="*/ 3404 h 10026"/>
                <a:gd name="connsiteX6" fmla="*/ 5537 w 10000"/>
                <a:gd name="connsiteY6" fmla="*/ 4124 h 10026"/>
                <a:gd name="connsiteX7" fmla="*/ 7927 w 10000"/>
                <a:gd name="connsiteY7" fmla="*/ 5542 h 10026"/>
                <a:gd name="connsiteX8" fmla="*/ 8791 w 10000"/>
                <a:gd name="connsiteY8" fmla="*/ 6201 h 10026"/>
                <a:gd name="connsiteX9" fmla="*/ 9985 w 10000"/>
                <a:gd name="connsiteY9" fmla="*/ 7135 h 10026"/>
                <a:gd name="connsiteX10" fmla="*/ 7871 w 10000"/>
                <a:gd name="connsiteY10" fmla="*/ 8443 h 10026"/>
                <a:gd name="connsiteX11" fmla="*/ 7248 w 10000"/>
                <a:gd name="connsiteY11" fmla="*/ 8656 h 10026"/>
                <a:gd name="connsiteX12" fmla="*/ 8455 w 10000"/>
                <a:gd name="connsiteY12" fmla="*/ 9350 h 10026"/>
                <a:gd name="connsiteX13" fmla="*/ 8377 w 10000"/>
                <a:gd name="connsiteY13" fmla="*/ 10010 h 10026"/>
                <a:gd name="connsiteX14" fmla="*/ 9325 w 10000"/>
                <a:gd name="connsiteY14" fmla="*/ 10000 h 10026"/>
                <a:gd name="connsiteX0" fmla="*/ 4752 w 10000"/>
                <a:gd name="connsiteY0" fmla="*/ 101 h 10026"/>
                <a:gd name="connsiteX1" fmla="*/ 2413 w 10000"/>
                <a:gd name="connsiteY1" fmla="*/ 172 h 10026"/>
                <a:gd name="connsiteX2" fmla="*/ 24 w 10000"/>
                <a:gd name="connsiteY2" fmla="*/ 1765 h 10026"/>
                <a:gd name="connsiteX3" fmla="*/ 1212 w 10000"/>
                <a:gd name="connsiteY3" fmla="*/ 2685 h 10026"/>
                <a:gd name="connsiteX4" fmla="*/ 1500 w 10000"/>
                <a:gd name="connsiteY4" fmla="*/ 3239 h 10026"/>
                <a:gd name="connsiteX5" fmla="*/ 2941 w 10000"/>
                <a:gd name="connsiteY5" fmla="*/ 3404 h 10026"/>
                <a:gd name="connsiteX6" fmla="*/ 5537 w 10000"/>
                <a:gd name="connsiteY6" fmla="*/ 4124 h 10026"/>
                <a:gd name="connsiteX7" fmla="*/ 7927 w 10000"/>
                <a:gd name="connsiteY7" fmla="*/ 5542 h 10026"/>
                <a:gd name="connsiteX8" fmla="*/ 8791 w 10000"/>
                <a:gd name="connsiteY8" fmla="*/ 6201 h 10026"/>
                <a:gd name="connsiteX9" fmla="*/ 9985 w 10000"/>
                <a:gd name="connsiteY9" fmla="*/ 7135 h 10026"/>
                <a:gd name="connsiteX10" fmla="*/ 7871 w 10000"/>
                <a:gd name="connsiteY10" fmla="*/ 8443 h 10026"/>
                <a:gd name="connsiteX11" fmla="*/ 6877 w 10000"/>
                <a:gd name="connsiteY11" fmla="*/ 8753 h 10026"/>
                <a:gd name="connsiteX12" fmla="*/ 8455 w 10000"/>
                <a:gd name="connsiteY12" fmla="*/ 9350 h 10026"/>
                <a:gd name="connsiteX13" fmla="*/ 8377 w 10000"/>
                <a:gd name="connsiteY13" fmla="*/ 10010 h 10026"/>
                <a:gd name="connsiteX14" fmla="*/ 9325 w 10000"/>
                <a:gd name="connsiteY14" fmla="*/ 10000 h 10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000" h="10026">
                  <a:moveTo>
                    <a:pt x="4752" y="101"/>
                  </a:moveTo>
                  <a:cubicBezTo>
                    <a:pt x="4338" y="94"/>
                    <a:pt x="2954" y="-165"/>
                    <a:pt x="2413" y="172"/>
                  </a:cubicBezTo>
                  <a:cubicBezTo>
                    <a:pt x="1873" y="507"/>
                    <a:pt x="224" y="1346"/>
                    <a:pt x="24" y="1765"/>
                  </a:cubicBezTo>
                  <a:cubicBezTo>
                    <a:pt x="-177" y="2184"/>
                    <a:pt x="965" y="2440"/>
                    <a:pt x="1212" y="2685"/>
                  </a:cubicBezTo>
                  <a:cubicBezTo>
                    <a:pt x="1458" y="2932"/>
                    <a:pt x="1212" y="3121"/>
                    <a:pt x="1500" y="3239"/>
                  </a:cubicBezTo>
                  <a:cubicBezTo>
                    <a:pt x="1787" y="3361"/>
                    <a:pt x="2273" y="3254"/>
                    <a:pt x="2941" y="3404"/>
                  </a:cubicBezTo>
                  <a:cubicBezTo>
                    <a:pt x="3607" y="3553"/>
                    <a:pt x="4705" y="3768"/>
                    <a:pt x="5537" y="4124"/>
                  </a:cubicBezTo>
                  <a:cubicBezTo>
                    <a:pt x="6368" y="4480"/>
                    <a:pt x="7384" y="5195"/>
                    <a:pt x="7927" y="5542"/>
                  </a:cubicBezTo>
                  <a:cubicBezTo>
                    <a:pt x="8469" y="5889"/>
                    <a:pt x="8448" y="5935"/>
                    <a:pt x="8791" y="6201"/>
                  </a:cubicBezTo>
                  <a:cubicBezTo>
                    <a:pt x="9134" y="6468"/>
                    <a:pt x="10139" y="6762"/>
                    <a:pt x="9985" y="7135"/>
                  </a:cubicBezTo>
                  <a:cubicBezTo>
                    <a:pt x="9832" y="7509"/>
                    <a:pt x="8389" y="8173"/>
                    <a:pt x="7871" y="8443"/>
                  </a:cubicBezTo>
                  <a:cubicBezTo>
                    <a:pt x="7353" y="8713"/>
                    <a:pt x="6780" y="8602"/>
                    <a:pt x="6877" y="8753"/>
                  </a:cubicBezTo>
                  <a:cubicBezTo>
                    <a:pt x="6974" y="8904"/>
                    <a:pt x="8205" y="9140"/>
                    <a:pt x="8455" y="9350"/>
                  </a:cubicBezTo>
                  <a:cubicBezTo>
                    <a:pt x="8705" y="9560"/>
                    <a:pt x="8232" y="9902"/>
                    <a:pt x="8377" y="10010"/>
                  </a:cubicBezTo>
                  <a:cubicBezTo>
                    <a:pt x="8522" y="10118"/>
                    <a:pt x="9181" y="9642"/>
                    <a:pt x="9325" y="10000"/>
                  </a:cubicBezTo>
                </a:path>
              </a:pathLst>
            </a:custGeom>
            <a:noFill/>
            <a:ln w="63500" cmpd="sng">
              <a:solidFill>
                <a:schemeClr val="accent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002625" y="3733043"/>
              <a:ext cx="916075" cy="2118708"/>
            </a:xfrm>
            <a:custGeom>
              <a:avLst/>
              <a:gdLst>
                <a:gd name="T0" fmla="*/ 112 w 595"/>
                <a:gd name="T1" fmla="*/ 0 h 1252"/>
                <a:gd name="T2" fmla="*/ 56 w 595"/>
                <a:gd name="T3" fmla="*/ 88 h 1252"/>
                <a:gd name="T4" fmla="*/ 3 w 595"/>
                <a:gd name="T5" fmla="*/ 192 h 1252"/>
                <a:gd name="T6" fmla="*/ 75 w 595"/>
                <a:gd name="T7" fmla="*/ 240 h 1252"/>
                <a:gd name="T8" fmla="*/ 148 w 595"/>
                <a:gd name="T9" fmla="*/ 336 h 1252"/>
                <a:gd name="T10" fmla="*/ 148 w 595"/>
                <a:gd name="T11" fmla="*/ 432 h 1252"/>
                <a:gd name="T12" fmla="*/ 75 w 595"/>
                <a:gd name="T13" fmla="*/ 480 h 1252"/>
                <a:gd name="T14" fmla="*/ 148 w 595"/>
                <a:gd name="T15" fmla="*/ 624 h 1252"/>
                <a:gd name="T16" fmla="*/ 130 w 595"/>
                <a:gd name="T17" fmla="*/ 713 h 1252"/>
                <a:gd name="T18" fmla="*/ 148 w 595"/>
                <a:gd name="T19" fmla="*/ 816 h 1252"/>
                <a:gd name="T20" fmla="*/ 215 w 595"/>
                <a:gd name="T21" fmla="*/ 897 h 1252"/>
                <a:gd name="T22" fmla="*/ 326 w 595"/>
                <a:gd name="T23" fmla="*/ 946 h 1252"/>
                <a:gd name="T24" fmla="*/ 375 w 595"/>
                <a:gd name="T25" fmla="*/ 1093 h 1252"/>
                <a:gd name="T26" fmla="*/ 399 w 595"/>
                <a:gd name="T27" fmla="*/ 1130 h 1252"/>
                <a:gd name="T28" fmla="*/ 595 w 595"/>
                <a:gd name="T29" fmla="*/ 1252 h 1252"/>
                <a:gd name="connsiteX0" fmla="*/ 1700 w 9953"/>
                <a:gd name="connsiteY0" fmla="*/ 444 h 9302"/>
                <a:gd name="connsiteX1" fmla="*/ 894 w 9953"/>
                <a:gd name="connsiteY1" fmla="*/ 5 h 9302"/>
                <a:gd name="connsiteX2" fmla="*/ 3 w 9953"/>
                <a:gd name="connsiteY2" fmla="*/ 836 h 9302"/>
                <a:gd name="connsiteX3" fmla="*/ 1214 w 9953"/>
                <a:gd name="connsiteY3" fmla="*/ 1219 h 9302"/>
                <a:gd name="connsiteX4" fmla="*/ 2440 w 9953"/>
                <a:gd name="connsiteY4" fmla="*/ 1986 h 9302"/>
                <a:gd name="connsiteX5" fmla="*/ 2440 w 9953"/>
                <a:gd name="connsiteY5" fmla="*/ 2752 h 9302"/>
                <a:gd name="connsiteX6" fmla="*/ 1214 w 9953"/>
                <a:gd name="connsiteY6" fmla="*/ 3136 h 9302"/>
                <a:gd name="connsiteX7" fmla="*/ 2440 w 9953"/>
                <a:gd name="connsiteY7" fmla="*/ 4286 h 9302"/>
                <a:gd name="connsiteX8" fmla="*/ 2138 w 9953"/>
                <a:gd name="connsiteY8" fmla="*/ 4997 h 9302"/>
                <a:gd name="connsiteX9" fmla="*/ 2440 w 9953"/>
                <a:gd name="connsiteY9" fmla="*/ 5820 h 9302"/>
                <a:gd name="connsiteX10" fmla="*/ 3566 w 9953"/>
                <a:gd name="connsiteY10" fmla="*/ 6467 h 9302"/>
                <a:gd name="connsiteX11" fmla="*/ 5432 w 9953"/>
                <a:gd name="connsiteY11" fmla="*/ 6858 h 9302"/>
                <a:gd name="connsiteX12" fmla="*/ 6256 w 9953"/>
                <a:gd name="connsiteY12" fmla="*/ 8032 h 9302"/>
                <a:gd name="connsiteX13" fmla="*/ 6659 w 9953"/>
                <a:gd name="connsiteY13" fmla="*/ 8328 h 9302"/>
                <a:gd name="connsiteX14" fmla="*/ 9953 w 9953"/>
                <a:gd name="connsiteY14" fmla="*/ 9302 h 9302"/>
                <a:gd name="connsiteX0" fmla="*/ 1714 w 10006"/>
                <a:gd name="connsiteY0" fmla="*/ 0 h 9523"/>
                <a:gd name="connsiteX1" fmla="*/ 1918 w 10006"/>
                <a:gd name="connsiteY1" fmla="*/ 756 h 9523"/>
                <a:gd name="connsiteX2" fmla="*/ 9 w 10006"/>
                <a:gd name="connsiteY2" fmla="*/ 422 h 9523"/>
                <a:gd name="connsiteX3" fmla="*/ 1226 w 10006"/>
                <a:gd name="connsiteY3" fmla="*/ 833 h 9523"/>
                <a:gd name="connsiteX4" fmla="*/ 2458 w 10006"/>
                <a:gd name="connsiteY4" fmla="*/ 1658 h 9523"/>
                <a:gd name="connsiteX5" fmla="*/ 2458 w 10006"/>
                <a:gd name="connsiteY5" fmla="*/ 2482 h 9523"/>
                <a:gd name="connsiteX6" fmla="*/ 1226 w 10006"/>
                <a:gd name="connsiteY6" fmla="*/ 2894 h 9523"/>
                <a:gd name="connsiteX7" fmla="*/ 2458 w 10006"/>
                <a:gd name="connsiteY7" fmla="*/ 4131 h 9523"/>
                <a:gd name="connsiteX8" fmla="*/ 2154 w 10006"/>
                <a:gd name="connsiteY8" fmla="*/ 4895 h 9523"/>
                <a:gd name="connsiteX9" fmla="*/ 2458 w 10006"/>
                <a:gd name="connsiteY9" fmla="*/ 5780 h 9523"/>
                <a:gd name="connsiteX10" fmla="*/ 3589 w 10006"/>
                <a:gd name="connsiteY10" fmla="*/ 6475 h 9523"/>
                <a:gd name="connsiteX11" fmla="*/ 5464 w 10006"/>
                <a:gd name="connsiteY11" fmla="*/ 6896 h 9523"/>
                <a:gd name="connsiteX12" fmla="*/ 6292 w 10006"/>
                <a:gd name="connsiteY12" fmla="*/ 8158 h 9523"/>
                <a:gd name="connsiteX13" fmla="*/ 6696 w 10006"/>
                <a:gd name="connsiteY13" fmla="*/ 8476 h 9523"/>
                <a:gd name="connsiteX14" fmla="*/ 10006 w 10006"/>
                <a:gd name="connsiteY14" fmla="*/ 9523 h 9523"/>
                <a:gd name="connsiteX0" fmla="*/ 1712 w 9999"/>
                <a:gd name="connsiteY0" fmla="*/ 0 h 10000"/>
                <a:gd name="connsiteX1" fmla="*/ 1916 w 9999"/>
                <a:gd name="connsiteY1" fmla="*/ 794 h 10000"/>
                <a:gd name="connsiteX2" fmla="*/ 8 w 9999"/>
                <a:gd name="connsiteY2" fmla="*/ 443 h 10000"/>
                <a:gd name="connsiteX3" fmla="*/ 1292 w 9999"/>
                <a:gd name="connsiteY3" fmla="*/ 2023 h 10000"/>
                <a:gd name="connsiteX4" fmla="*/ 2456 w 9999"/>
                <a:gd name="connsiteY4" fmla="*/ 1741 h 10000"/>
                <a:gd name="connsiteX5" fmla="*/ 2456 w 9999"/>
                <a:gd name="connsiteY5" fmla="*/ 2606 h 10000"/>
                <a:gd name="connsiteX6" fmla="*/ 1224 w 9999"/>
                <a:gd name="connsiteY6" fmla="*/ 3039 h 10000"/>
                <a:gd name="connsiteX7" fmla="*/ 2456 w 9999"/>
                <a:gd name="connsiteY7" fmla="*/ 4338 h 10000"/>
                <a:gd name="connsiteX8" fmla="*/ 2152 w 9999"/>
                <a:gd name="connsiteY8" fmla="*/ 5140 h 10000"/>
                <a:gd name="connsiteX9" fmla="*/ 2456 w 9999"/>
                <a:gd name="connsiteY9" fmla="*/ 6070 h 10000"/>
                <a:gd name="connsiteX10" fmla="*/ 3586 w 9999"/>
                <a:gd name="connsiteY10" fmla="*/ 6799 h 10000"/>
                <a:gd name="connsiteX11" fmla="*/ 5460 w 9999"/>
                <a:gd name="connsiteY11" fmla="*/ 7241 h 10000"/>
                <a:gd name="connsiteX12" fmla="*/ 6287 w 9999"/>
                <a:gd name="connsiteY12" fmla="*/ 8567 h 10000"/>
                <a:gd name="connsiteX13" fmla="*/ 6691 w 9999"/>
                <a:gd name="connsiteY13" fmla="*/ 8901 h 10000"/>
                <a:gd name="connsiteX14" fmla="*/ 9999 w 9999"/>
                <a:gd name="connsiteY14" fmla="*/ 10000 h 10000"/>
                <a:gd name="connsiteX0" fmla="*/ 1645 w 9933"/>
                <a:gd name="connsiteY0" fmla="*/ 0 h 10000"/>
                <a:gd name="connsiteX1" fmla="*/ 1849 w 9933"/>
                <a:gd name="connsiteY1" fmla="*/ 794 h 10000"/>
                <a:gd name="connsiteX2" fmla="*/ 9 w 9933"/>
                <a:gd name="connsiteY2" fmla="*/ 1662 h 10000"/>
                <a:gd name="connsiteX3" fmla="*/ 1225 w 9933"/>
                <a:gd name="connsiteY3" fmla="*/ 2023 h 10000"/>
                <a:gd name="connsiteX4" fmla="*/ 2389 w 9933"/>
                <a:gd name="connsiteY4" fmla="*/ 1741 h 10000"/>
                <a:gd name="connsiteX5" fmla="*/ 2389 w 9933"/>
                <a:gd name="connsiteY5" fmla="*/ 2606 h 10000"/>
                <a:gd name="connsiteX6" fmla="*/ 1157 w 9933"/>
                <a:gd name="connsiteY6" fmla="*/ 3039 h 10000"/>
                <a:gd name="connsiteX7" fmla="*/ 2389 w 9933"/>
                <a:gd name="connsiteY7" fmla="*/ 4338 h 10000"/>
                <a:gd name="connsiteX8" fmla="*/ 2085 w 9933"/>
                <a:gd name="connsiteY8" fmla="*/ 5140 h 10000"/>
                <a:gd name="connsiteX9" fmla="*/ 2389 w 9933"/>
                <a:gd name="connsiteY9" fmla="*/ 6070 h 10000"/>
                <a:gd name="connsiteX10" fmla="*/ 3519 w 9933"/>
                <a:gd name="connsiteY10" fmla="*/ 6799 h 10000"/>
                <a:gd name="connsiteX11" fmla="*/ 5394 w 9933"/>
                <a:gd name="connsiteY11" fmla="*/ 7241 h 10000"/>
                <a:gd name="connsiteX12" fmla="*/ 6221 w 9933"/>
                <a:gd name="connsiteY12" fmla="*/ 8567 h 10000"/>
                <a:gd name="connsiteX13" fmla="*/ 6625 w 9933"/>
                <a:gd name="connsiteY13" fmla="*/ 8901 h 10000"/>
                <a:gd name="connsiteX14" fmla="*/ 9933 w 9933"/>
                <a:gd name="connsiteY14" fmla="*/ 10000 h 10000"/>
                <a:gd name="connsiteX0" fmla="*/ 1656 w 10000"/>
                <a:gd name="connsiteY0" fmla="*/ 0 h 10000"/>
                <a:gd name="connsiteX1" fmla="*/ 1861 w 10000"/>
                <a:gd name="connsiteY1" fmla="*/ 794 h 10000"/>
                <a:gd name="connsiteX2" fmla="*/ 9 w 10000"/>
                <a:gd name="connsiteY2" fmla="*/ 1662 h 10000"/>
                <a:gd name="connsiteX3" fmla="*/ 1233 w 10000"/>
                <a:gd name="connsiteY3" fmla="*/ 2023 h 10000"/>
                <a:gd name="connsiteX4" fmla="*/ 2405 w 10000"/>
                <a:gd name="connsiteY4" fmla="*/ 2606 h 10000"/>
                <a:gd name="connsiteX5" fmla="*/ 1165 w 10000"/>
                <a:gd name="connsiteY5" fmla="*/ 3039 h 10000"/>
                <a:gd name="connsiteX6" fmla="*/ 2405 w 10000"/>
                <a:gd name="connsiteY6" fmla="*/ 4338 h 10000"/>
                <a:gd name="connsiteX7" fmla="*/ 2099 w 10000"/>
                <a:gd name="connsiteY7" fmla="*/ 5140 h 10000"/>
                <a:gd name="connsiteX8" fmla="*/ 2405 w 10000"/>
                <a:gd name="connsiteY8" fmla="*/ 6070 h 10000"/>
                <a:gd name="connsiteX9" fmla="*/ 3543 w 10000"/>
                <a:gd name="connsiteY9" fmla="*/ 6799 h 10000"/>
                <a:gd name="connsiteX10" fmla="*/ 5430 w 10000"/>
                <a:gd name="connsiteY10" fmla="*/ 7241 h 10000"/>
                <a:gd name="connsiteX11" fmla="*/ 6263 w 10000"/>
                <a:gd name="connsiteY11" fmla="*/ 8567 h 10000"/>
                <a:gd name="connsiteX12" fmla="*/ 6670 w 10000"/>
                <a:gd name="connsiteY12" fmla="*/ 8901 h 10000"/>
                <a:gd name="connsiteX13" fmla="*/ 10000 w 10000"/>
                <a:gd name="connsiteY13" fmla="*/ 10000 h 10000"/>
                <a:gd name="connsiteX0" fmla="*/ 1656 w 10000"/>
                <a:gd name="connsiteY0" fmla="*/ 0 h 10000"/>
                <a:gd name="connsiteX1" fmla="*/ 1861 w 10000"/>
                <a:gd name="connsiteY1" fmla="*/ 794 h 10000"/>
                <a:gd name="connsiteX2" fmla="*/ 9 w 10000"/>
                <a:gd name="connsiteY2" fmla="*/ 1662 h 10000"/>
                <a:gd name="connsiteX3" fmla="*/ 1233 w 10000"/>
                <a:gd name="connsiteY3" fmla="*/ 2023 h 10000"/>
                <a:gd name="connsiteX4" fmla="*/ 2983 w 10000"/>
                <a:gd name="connsiteY4" fmla="*/ 2977 h 10000"/>
                <a:gd name="connsiteX5" fmla="*/ 1165 w 10000"/>
                <a:gd name="connsiteY5" fmla="*/ 3039 h 10000"/>
                <a:gd name="connsiteX6" fmla="*/ 2405 w 10000"/>
                <a:gd name="connsiteY6" fmla="*/ 4338 h 10000"/>
                <a:gd name="connsiteX7" fmla="*/ 2099 w 10000"/>
                <a:gd name="connsiteY7" fmla="*/ 5140 h 10000"/>
                <a:gd name="connsiteX8" fmla="*/ 2405 w 10000"/>
                <a:gd name="connsiteY8" fmla="*/ 6070 h 10000"/>
                <a:gd name="connsiteX9" fmla="*/ 3543 w 10000"/>
                <a:gd name="connsiteY9" fmla="*/ 6799 h 10000"/>
                <a:gd name="connsiteX10" fmla="*/ 5430 w 10000"/>
                <a:gd name="connsiteY10" fmla="*/ 7241 h 10000"/>
                <a:gd name="connsiteX11" fmla="*/ 6263 w 10000"/>
                <a:gd name="connsiteY11" fmla="*/ 8567 h 10000"/>
                <a:gd name="connsiteX12" fmla="*/ 6670 w 10000"/>
                <a:gd name="connsiteY12" fmla="*/ 8901 h 10000"/>
                <a:gd name="connsiteX13" fmla="*/ 10000 w 10000"/>
                <a:gd name="connsiteY13" fmla="*/ 10000 h 10000"/>
                <a:gd name="connsiteX0" fmla="*/ 1648 w 9992"/>
                <a:gd name="connsiteY0" fmla="*/ 0 h 10000"/>
                <a:gd name="connsiteX1" fmla="*/ 1853 w 9992"/>
                <a:gd name="connsiteY1" fmla="*/ 794 h 10000"/>
                <a:gd name="connsiteX2" fmla="*/ 1 w 9992"/>
                <a:gd name="connsiteY2" fmla="*/ 1662 h 10000"/>
                <a:gd name="connsiteX3" fmla="*/ 2076 w 9992"/>
                <a:gd name="connsiteY3" fmla="*/ 2394 h 10000"/>
                <a:gd name="connsiteX4" fmla="*/ 2975 w 9992"/>
                <a:gd name="connsiteY4" fmla="*/ 2977 h 10000"/>
                <a:gd name="connsiteX5" fmla="*/ 1157 w 9992"/>
                <a:gd name="connsiteY5" fmla="*/ 3039 h 10000"/>
                <a:gd name="connsiteX6" fmla="*/ 2397 w 9992"/>
                <a:gd name="connsiteY6" fmla="*/ 4338 h 10000"/>
                <a:gd name="connsiteX7" fmla="*/ 2091 w 9992"/>
                <a:gd name="connsiteY7" fmla="*/ 5140 h 10000"/>
                <a:gd name="connsiteX8" fmla="*/ 2397 w 9992"/>
                <a:gd name="connsiteY8" fmla="*/ 6070 h 10000"/>
                <a:gd name="connsiteX9" fmla="*/ 3535 w 9992"/>
                <a:gd name="connsiteY9" fmla="*/ 6799 h 10000"/>
                <a:gd name="connsiteX10" fmla="*/ 5422 w 9992"/>
                <a:gd name="connsiteY10" fmla="*/ 7241 h 10000"/>
                <a:gd name="connsiteX11" fmla="*/ 6255 w 9992"/>
                <a:gd name="connsiteY11" fmla="*/ 8567 h 10000"/>
                <a:gd name="connsiteX12" fmla="*/ 6662 w 9992"/>
                <a:gd name="connsiteY12" fmla="*/ 8901 h 10000"/>
                <a:gd name="connsiteX13" fmla="*/ 9992 w 9992"/>
                <a:gd name="connsiteY13" fmla="*/ 10000 h 10000"/>
                <a:gd name="connsiteX0" fmla="*/ 1649 w 10000"/>
                <a:gd name="connsiteY0" fmla="*/ 0 h 10000"/>
                <a:gd name="connsiteX1" fmla="*/ 1854 w 10000"/>
                <a:gd name="connsiteY1" fmla="*/ 794 h 10000"/>
                <a:gd name="connsiteX2" fmla="*/ 1 w 10000"/>
                <a:gd name="connsiteY2" fmla="*/ 1662 h 10000"/>
                <a:gd name="connsiteX3" fmla="*/ 2078 w 10000"/>
                <a:gd name="connsiteY3" fmla="*/ 2394 h 10000"/>
                <a:gd name="connsiteX4" fmla="*/ 2977 w 10000"/>
                <a:gd name="connsiteY4" fmla="*/ 2977 h 10000"/>
                <a:gd name="connsiteX5" fmla="*/ 2077 w 10000"/>
                <a:gd name="connsiteY5" fmla="*/ 3534 h 10000"/>
                <a:gd name="connsiteX6" fmla="*/ 2399 w 10000"/>
                <a:gd name="connsiteY6" fmla="*/ 4338 h 10000"/>
                <a:gd name="connsiteX7" fmla="*/ 2093 w 10000"/>
                <a:gd name="connsiteY7" fmla="*/ 5140 h 10000"/>
                <a:gd name="connsiteX8" fmla="*/ 2399 w 10000"/>
                <a:gd name="connsiteY8" fmla="*/ 6070 h 10000"/>
                <a:gd name="connsiteX9" fmla="*/ 3538 w 10000"/>
                <a:gd name="connsiteY9" fmla="*/ 6799 h 10000"/>
                <a:gd name="connsiteX10" fmla="*/ 5426 w 10000"/>
                <a:gd name="connsiteY10" fmla="*/ 7241 h 10000"/>
                <a:gd name="connsiteX11" fmla="*/ 6260 w 10000"/>
                <a:gd name="connsiteY11" fmla="*/ 8567 h 10000"/>
                <a:gd name="connsiteX12" fmla="*/ 6667 w 10000"/>
                <a:gd name="connsiteY12" fmla="*/ 8901 h 10000"/>
                <a:gd name="connsiteX13" fmla="*/ 10000 w 10000"/>
                <a:gd name="connsiteY13" fmla="*/ 10000 h 10000"/>
                <a:gd name="connsiteX0" fmla="*/ 1649 w 10000"/>
                <a:gd name="connsiteY0" fmla="*/ 0 h 10000"/>
                <a:gd name="connsiteX1" fmla="*/ 1854 w 10000"/>
                <a:gd name="connsiteY1" fmla="*/ 794 h 10000"/>
                <a:gd name="connsiteX2" fmla="*/ 1 w 10000"/>
                <a:gd name="connsiteY2" fmla="*/ 1662 h 10000"/>
                <a:gd name="connsiteX3" fmla="*/ 2078 w 10000"/>
                <a:gd name="connsiteY3" fmla="*/ 2394 h 10000"/>
                <a:gd name="connsiteX4" fmla="*/ 3113 w 10000"/>
                <a:gd name="connsiteY4" fmla="*/ 3295 h 10000"/>
                <a:gd name="connsiteX5" fmla="*/ 2077 w 10000"/>
                <a:gd name="connsiteY5" fmla="*/ 3534 h 10000"/>
                <a:gd name="connsiteX6" fmla="*/ 2399 w 10000"/>
                <a:gd name="connsiteY6" fmla="*/ 4338 h 10000"/>
                <a:gd name="connsiteX7" fmla="*/ 2093 w 10000"/>
                <a:gd name="connsiteY7" fmla="*/ 5140 h 10000"/>
                <a:gd name="connsiteX8" fmla="*/ 2399 w 10000"/>
                <a:gd name="connsiteY8" fmla="*/ 6070 h 10000"/>
                <a:gd name="connsiteX9" fmla="*/ 3538 w 10000"/>
                <a:gd name="connsiteY9" fmla="*/ 6799 h 10000"/>
                <a:gd name="connsiteX10" fmla="*/ 5426 w 10000"/>
                <a:gd name="connsiteY10" fmla="*/ 7241 h 10000"/>
                <a:gd name="connsiteX11" fmla="*/ 6260 w 10000"/>
                <a:gd name="connsiteY11" fmla="*/ 8567 h 10000"/>
                <a:gd name="connsiteX12" fmla="*/ 6667 w 10000"/>
                <a:gd name="connsiteY12" fmla="*/ 8901 h 10000"/>
                <a:gd name="connsiteX13" fmla="*/ 10000 w 10000"/>
                <a:gd name="connsiteY13" fmla="*/ 10000 h 10000"/>
                <a:gd name="connsiteX0" fmla="*/ 1649 w 10000"/>
                <a:gd name="connsiteY0" fmla="*/ 0 h 10000"/>
                <a:gd name="connsiteX1" fmla="*/ 1854 w 10000"/>
                <a:gd name="connsiteY1" fmla="*/ 794 h 10000"/>
                <a:gd name="connsiteX2" fmla="*/ 1 w 10000"/>
                <a:gd name="connsiteY2" fmla="*/ 1662 h 10000"/>
                <a:gd name="connsiteX3" fmla="*/ 2078 w 10000"/>
                <a:gd name="connsiteY3" fmla="*/ 2394 h 10000"/>
                <a:gd name="connsiteX4" fmla="*/ 3113 w 10000"/>
                <a:gd name="connsiteY4" fmla="*/ 3295 h 10000"/>
                <a:gd name="connsiteX5" fmla="*/ 1600 w 10000"/>
                <a:gd name="connsiteY5" fmla="*/ 3799 h 10000"/>
                <a:gd name="connsiteX6" fmla="*/ 2399 w 10000"/>
                <a:gd name="connsiteY6" fmla="*/ 4338 h 10000"/>
                <a:gd name="connsiteX7" fmla="*/ 2093 w 10000"/>
                <a:gd name="connsiteY7" fmla="*/ 5140 h 10000"/>
                <a:gd name="connsiteX8" fmla="*/ 2399 w 10000"/>
                <a:gd name="connsiteY8" fmla="*/ 6070 h 10000"/>
                <a:gd name="connsiteX9" fmla="*/ 3538 w 10000"/>
                <a:gd name="connsiteY9" fmla="*/ 6799 h 10000"/>
                <a:gd name="connsiteX10" fmla="*/ 5426 w 10000"/>
                <a:gd name="connsiteY10" fmla="*/ 7241 h 10000"/>
                <a:gd name="connsiteX11" fmla="*/ 6260 w 10000"/>
                <a:gd name="connsiteY11" fmla="*/ 8567 h 10000"/>
                <a:gd name="connsiteX12" fmla="*/ 6667 w 10000"/>
                <a:gd name="connsiteY12" fmla="*/ 8901 h 10000"/>
                <a:gd name="connsiteX13" fmla="*/ 10000 w 10000"/>
                <a:gd name="connsiteY13" fmla="*/ 10000 h 10000"/>
                <a:gd name="connsiteX0" fmla="*/ 1649 w 10000"/>
                <a:gd name="connsiteY0" fmla="*/ 0 h 10000"/>
                <a:gd name="connsiteX1" fmla="*/ 1854 w 10000"/>
                <a:gd name="connsiteY1" fmla="*/ 794 h 10000"/>
                <a:gd name="connsiteX2" fmla="*/ 1 w 10000"/>
                <a:gd name="connsiteY2" fmla="*/ 1662 h 10000"/>
                <a:gd name="connsiteX3" fmla="*/ 2078 w 10000"/>
                <a:gd name="connsiteY3" fmla="*/ 2394 h 10000"/>
                <a:gd name="connsiteX4" fmla="*/ 3113 w 10000"/>
                <a:gd name="connsiteY4" fmla="*/ 3295 h 10000"/>
                <a:gd name="connsiteX5" fmla="*/ 1600 w 10000"/>
                <a:gd name="connsiteY5" fmla="*/ 3799 h 10000"/>
                <a:gd name="connsiteX6" fmla="*/ 2399 w 10000"/>
                <a:gd name="connsiteY6" fmla="*/ 4338 h 10000"/>
                <a:gd name="connsiteX7" fmla="*/ 2638 w 10000"/>
                <a:gd name="connsiteY7" fmla="*/ 5175 h 10000"/>
                <a:gd name="connsiteX8" fmla="*/ 2399 w 10000"/>
                <a:gd name="connsiteY8" fmla="*/ 6070 h 10000"/>
                <a:gd name="connsiteX9" fmla="*/ 3538 w 10000"/>
                <a:gd name="connsiteY9" fmla="*/ 6799 h 10000"/>
                <a:gd name="connsiteX10" fmla="*/ 5426 w 10000"/>
                <a:gd name="connsiteY10" fmla="*/ 7241 h 10000"/>
                <a:gd name="connsiteX11" fmla="*/ 6260 w 10000"/>
                <a:gd name="connsiteY11" fmla="*/ 8567 h 10000"/>
                <a:gd name="connsiteX12" fmla="*/ 6667 w 10000"/>
                <a:gd name="connsiteY12" fmla="*/ 8901 h 10000"/>
                <a:gd name="connsiteX13" fmla="*/ 10000 w 10000"/>
                <a:gd name="connsiteY13" fmla="*/ 10000 h 10000"/>
                <a:gd name="connsiteX0" fmla="*/ 1649 w 10000"/>
                <a:gd name="connsiteY0" fmla="*/ 0 h 10000"/>
                <a:gd name="connsiteX1" fmla="*/ 1854 w 10000"/>
                <a:gd name="connsiteY1" fmla="*/ 794 h 10000"/>
                <a:gd name="connsiteX2" fmla="*/ 1 w 10000"/>
                <a:gd name="connsiteY2" fmla="*/ 1662 h 10000"/>
                <a:gd name="connsiteX3" fmla="*/ 2078 w 10000"/>
                <a:gd name="connsiteY3" fmla="*/ 2394 h 10000"/>
                <a:gd name="connsiteX4" fmla="*/ 3113 w 10000"/>
                <a:gd name="connsiteY4" fmla="*/ 3295 h 10000"/>
                <a:gd name="connsiteX5" fmla="*/ 1600 w 10000"/>
                <a:gd name="connsiteY5" fmla="*/ 3799 h 10000"/>
                <a:gd name="connsiteX6" fmla="*/ 2399 w 10000"/>
                <a:gd name="connsiteY6" fmla="*/ 4338 h 10000"/>
                <a:gd name="connsiteX7" fmla="*/ 2638 w 10000"/>
                <a:gd name="connsiteY7" fmla="*/ 5175 h 10000"/>
                <a:gd name="connsiteX8" fmla="*/ 3148 w 10000"/>
                <a:gd name="connsiteY8" fmla="*/ 6105 h 10000"/>
                <a:gd name="connsiteX9" fmla="*/ 3538 w 10000"/>
                <a:gd name="connsiteY9" fmla="*/ 6799 h 10000"/>
                <a:gd name="connsiteX10" fmla="*/ 5426 w 10000"/>
                <a:gd name="connsiteY10" fmla="*/ 7241 h 10000"/>
                <a:gd name="connsiteX11" fmla="*/ 6260 w 10000"/>
                <a:gd name="connsiteY11" fmla="*/ 8567 h 10000"/>
                <a:gd name="connsiteX12" fmla="*/ 6667 w 10000"/>
                <a:gd name="connsiteY12" fmla="*/ 8901 h 10000"/>
                <a:gd name="connsiteX13" fmla="*/ 10000 w 10000"/>
                <a:gd name="connsiteY13" fmla="*/ 10000 h 10000"/>
                <a:gd name="connsiteX0" fmla="*/ 1649 w 7991"/>
                <a:gd name="connsiteY0" fmla="*/ 0 h 9205"/>
                <a:gd name="connsiteX1" fmla="*/ 1854 w 7991"/>
                <a:gd name="connsiteY1" fmla="*/ 794 h 9205"/>
                <a:gd name="connsiteX2" fmla="*/ 1 w 7991"/>
                <a:gd name="connsiteY2" fmla="*/ 1662 h 9205"/>
                <a:gd name="connsiteX3" fmla="*/ 2078 w 7991"/>
                <a:gd name="connsiteY3" fmla="*/ 2394 h 9205"/>
                <a:gd name="connsiteX4" fmla="*/ 3113 w 7991"/>
                <a:gd name="connsiteY4" fmla="*/ 3295 h 9205"/>
                <a:gd name="connsiteX5" fmla="*/ 1600 w 7991"/>
                <a:gd name="connsiteY5" fmla="*/ 3799 h 9205"/>
                <a:gd name="connsiteX6" fmla="*/ 2399 w 7991"/>
                <a:gd name="connsiteY6" fmla="*/ 4338 h 9205"/>
                <a:gd name="connsiteX7" fmla="*/ 2638 w 7991"/>
                <a:gd name="connsiteY7" fmla="*/ 5175 h 9205"/>
                <a:gd name="connsiteX8" fmla="*/ 3148 w 7991"/>
                <a:gd name="connsiteY8" fmla="*/ 6105 h 9205"/>
                <a:gd name="connsiteX9" fmla="*/ 3538 w 7991"/>
                <a:gd name="connsiteY9" fmla="*/ 6799 h 9205"/>
                <a:gd name="connsiteX10" fmla="*/ 5426 w 7991"/>
                <a:gd name="connsiteY10" fmla="*/ 7241 h 9205"/>
                <a:gd name="connsiteX11" fmla="*/ 6260 w 7991"/>
                <a:gd name="connsiteY11" fmla="*/ 8567 h 9205"/>
                <a:gd name="connsiteX12" fmla="*/ 6667 w 7991"/>
                <a:gd name="connsiteY12" fmla="*/ 8901 h 9205"/>
                <a:gd name="connsiteX13" fmla="*/ 7991 w 7991"/>
                <a:gd name="connsiteY13" fmla="*/ 9205 h 9205"/>
                <a:gd name="connsiteX0" fmla="*/ 2064 w 8343"/>
                <a:gd name="connsiteY0" fmla="*/ 0 h 9670"/>
                <a:gd name="connsiteX1" fmla="*/ 2320 w 8343"/>
                <a:gd name="connsiteY1" fmla="*/ 863 h 9670"/>
                <a:gd name="connsiteX2" fmla="*/ 1 w 8343"/>
                <a:gd name="connsiteY2" fmla="*/ 1806 h 9670"/>
                <a:gd name="connsiteX3" fmla="*/ 2600 w 8343"/>
                <a:gd name="connsiteY3" fmla="*/ 2601 h 9670"/>
                <a:gd name="connsiteX4" fmla="*/ 3896 w 8343"/>
                <a:gd name="connsiteY4" fmla="*/ 3580 h 9670"/>
                <a:gd name="connsiteX5" fmla="*/ 2002 w 8343"/>
                <a:gd name="connsiteY5" fmla="*/ 4127 h 9670"/>
                <a:gd name="connsiteX6" fmla="*/ 3002 w 8343"/>
                <a:gd name="connsiteY6" fmla="*/ 4713 h 9670"/>
                <a:gd name="connsiteX7" fmla="*/ 3301 w 8343"/>
                <a:gd name="connsiteY7" fmla="*/ 5622 h 9670"/>
                <a:gd name="connsiteX8" fmla="*/ 3939 w 8343"/>
                <a:gd name="connsiteY8" fmla="*/ 6632 h 9670"/>
                <a:gd name="connsiteX9" fmla="*/ 4427 w 8343"/>
                <a:gd name="connsiteY9" fmla="*/ 7386 h 9670"/>
                <a:gd name="connsiteX10" fmla="*/ 6790 w 8343"/>
                <a:gd name="connsiteY10" fmla="*/ 7866 h 9670"/>
                <a:gd name="connsiteX11" fmla="*/ 7834 w 8343"/>
                <a:gd name="connsiteY11" fmla="*/ 9307 h 9670"/>
                <a:gd name="connsiteX12" fmla="*/ 8343 w 8343"/>
                <a:gd name="connsiteY12" fmla="*/ 9670 h 9670"/>
                <a:gd name="connsiteX0" fmla="*/ 2474 w 10649"/>
                <a:gd name="connsiteY0" fmla="*/ 0 h 10000"/>
                <a:gd name="connsiteX1" fmla="*/ 2781 w 10649"/>
                <a:gd name="connsiteY1" fmla="*/ 892 h 10000"/>
                <a:gd name="connsiteX2" fmla="*/ 1 w 10649"/>
                <a:gd name="connsiteY2" fmla="*/ 1868 h 10000"/>
                <a:gd name="connsiteX3" fmla="*/ 3116 w 10649"/>
                <a:gd name="connsiteY3" fmla="*/ 2690 h 10000"/>
                <a:gd name="connsiteX4" fmla="*/ 4670 w 10649"/>
                <a:gd name="connsiteY4" fmla="*/ 3702 h 10000"/>
                <a:gd name="connsiteX5" fmla="*/ 2400 w 10649"/>
                <a:gd name="connsiteY5" fmla="*/ 4268 h 10000"/>
                <a:gd name="connsiteX6" fmla="*/ 3598 w 10649"/>
                <a:gd name="connsiteY6" fmla="*/ 4874 h 10000"/>
                <a:gd name="connsiteX7" fmla="*/ 3957 w 10649"/>
                <a:gd name="connsiteY7" fmla="*/ 5814 h 10000"/>
                <a:gd name="connsiteX8" fmla="*/ 4721 w 10649"/>
                <a:gd name="connsiteY8" fmla="*/ 6858 h 10000"/>
                <a:gd name="connsiteX9" fmla="*/ 5306 w 10649"/>
                <a:gd name="connsiteY9" fmla="*/ 7638 h 10000"/>
                <a:gd name="connsiteX10" fmla="*/ 8139 w 10649"/>
                <a:gd name="connsiteY10" fmla="*/ 8134 h 10000"/>
                <a:gd name="connsiteX11" fmla="*/ 10616 w 10649"/>
                <a:gd name="connsiteY11" fmla="*/ 8990 h 10000"/>
                <a:gd name="connsiteX12" fmla="*/ 10000 w 10649"/>
                <a:gd name="connsiteY12" fmla="*/ 10000 h 10000"/>
                <a:gd name="connsiteX0" fmla="*/ 2474 w 10644"/>
                <a:gd name="connsiteY0" fmla="*/ 0 h 9563"/>
                <a:gd name="connsiteX1" fmla="*/ 2781 w 10644"/>
                <a:gd name="connsiteY1" fmla="*/ 892 h 9563"/>
                <a:gd name="connsiteX2" fmla="*/ 1 w 10644"/>
                <a:gd name="connsiteY2" fmla="*/ 1868 h 9563"/>
                <a:gd name="connsiteX3" fmla="*/ 3116 w 10644"/>
                <a:gd name="connsiteY3" fmla="*/ 2690 h 9563"/>
                <a:gd name="connsiteX4" fmla="*/ 4670 w 10644"/>
                <a:gd name="connsiteY4" fmla="*/ 3702 h 9563"/>
                <a:gd name="connsiteX5" fmla="*/ 2400 w 10644"/>
                <a:gd name="connsiteY5" fmla="*/ 4268 h 9563"/>
                <a:gd name="connsiteX6" fmla="*/ 3598 w 10644"/>
                <a:gd name="connsiteY6" fmla="*/ 4874 h 9563"/>
                <a:gd name="connsiteX7" fmla="*/ 3957 w 10644"/>
                <a:gd name="connsiteY7" fmla="*/ 5814 h 9563"/>
                <a:gd name="connsiteX8" fmla="*/ 4721 w 10644"/>
                <a:gd name="connsiteY8" fmla="*/ 6858 h 9563"/>
                <a:gd name="connsiteX9" fmla="*/ 5306 w 10644"/>
                <a:gd name="connsiteY9" fmla="*/ 7638 h 9563"/>
                <a:gd name="connsiteX10" fmla="*/ 8139 w 10644"/>
                <a:gd name="connsiteY10" fmla="*/ 8134 h 9563"/>
                <a:gd name="connsiteX11" fmla="*/ 10616 w 10644"/>
                <a:gd name="connsiteY11" fmla="*/ 8990 h 9563"/>
                <a:gd name="connsiteX12" fmla="*/ 9847 w 10644"/>
                <a:gd name="connsiteY12" fmla="*/ 9563 h 9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644" h="9563">
                  <a:moveTo>
                    <a:pt x="2474" y="0"/>
                  </a:moveTo>
                  <a:cubicBezTo>
                    <a:pt x="2244" y="152"/>
                    <a:pt x="3194" y="581"/>
                    <a:pt x="2781" y="892"/>
                  </a:cubicBezTo>
                  <a:cubicBezTo>
                    <a:pt x="2370" y="1203"/>
                    <a:pt x="-54" y="1567"/>
                    <a:pt x="1" y="1868"/>
                  </a:cubicBezTo>
                  <a:cubicBezTo>
                    <a:pt x="58" y="2168"/>
                    <a:pt x="2338" y="2384"/>
                    <a:pt x="3116" y="2690"/>
                  </a:cubicBezTo>
                  <a:cubicBezTo>
                    <a:pt x="3895" y="2995"/>
                    <a:pt x="4790" y="3438"/>
                    <a:pt x="4670" y="3702"/>
                  </a:cubicBezTo>
                  <a:cubicBezTo>
                    <a:pt x="4550" y="3965"/>
                    <a:pt x="2578" y="4072"/>
                    <a:pt x="2400" y="4268"/>
                  </a:cubicBezTo>
                  <a:cubicBezTo>
                    <a:pt x="2221" y="4463"/>
                    <a:pt x="3339" y="4616"/>
                    <a:pt x="3598" y="4874"/>
                  </a:cubicBezTo>
                  <a:cubicBezTo>
                    <a:pt x="3858" y="5130"/>
                    <a:pt x="3770" y="5482"/>
                    <a:pt x="3957" y="5814"/>
                  </a:cubicBezTo>
                  <a:cubicBezTo>
                    <a:pt x="4145" y="6145"/>
                    <a:pt x="4497" y="6554"/>
                    <a:pt x="4721" y="6858"/>
                  </a:cubicBezTo>
                  <a:cubicBezTo>
                    <a:pt x="4947" y="7163"/>
                    <a:pt x="4737" y="7426"/>
                    <a:pt x="5306" y="7638"/>
                  </a:cubicBezTo>
                  <a:cubicBezTo>
                    <a:pt x="5877" y="7851"/>
                    <a:pt x="7254" y="7909"/>
                    <a:pt x="8139" y="8134"/>
                  </a:cubicBezTo>
                  <a:cubicBezTo>
                    <a:pt x="9024" y="8359"/>
                    <a:pt x="10331" y="8752"/>
                    <a:pt x="10616" y="8990"/>
                  </a:cubicBezTo>
                  <a:cubicBezTo>
                    <a:pt x="10901" y="9228"/>
                    <a:pt x="8904" y="9297"/>
                    <a:pt x="9847" y="9563"/>
                  </a:cubicBezTo>
                </a:path>
              </a:pathLst>
            </a:custGeom>
            <a:noFill/>
            <a:ln w="38100" cmpd="sng">
              <a:solidFill>
                <a:schemeClr val="accent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192335" y="2656188"/>
            <a:ext cx="915843" cy="2006110"/>
            <a:chOff x="7192335" y="2656188"/>
            <a:chExt cx="915843" cy="2006110"/>
          </a:xfrm>
        </p:grpSpPr>
        <p:sp>
          <p:nvSpPr>
            <p:cNvPr id="9" name="Text Box 10"/>
            <p:cNvSpPr txBox="1">
              <a:spLocks noChangeArrowheads="1"/>
            </p:cNvSpPr>
            <p:nvPr/>
          </p:nvSpPr>
          <p:spPr bwMode="auto">
            <a:xfrm>
              <a:off x="7574778" y="2656188"/>
              <a:ext cx="5334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 i="1" dirty="0">
                  <a:latin typeface="Times New Roman" panose="02020603050405020304" pitchFamily="18" charset="0"/>
                </a:rPr>
                <a:t>勒</a:t>
              </a:r>
            </a:p>
          </p:txBody>
        </p:sp>
        <p:sp>
          <p:nvSpPr>
            <p:cNvPr id="10" name="Text Box 11"/>
            <p:cNvSpPr txBox="1">
              <a:spLocks noChangeArrowheads="1"/>
            </p:cNvSpPr>
            <p:nvPr/>
          </p:nvSpPr>
          <p:spPr bwMode="auto">
            <a:xfrm>
              <a:off x="7408529" y="3421470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 i="1" dirty="0">
                  <a:latin typeface="Times New Roman" panose="02020603050405020304" pitchFamily="18" charset="0"/>
                </a:rPr>
                <a:t>拿</a:t>
              </a:r>
            </a:p>
          </p:txBody>
        </p:sp>
        <p:sp>
          <p:nvSpPr>
            <p:cNvPr id="11" name="Text Box 12"/>
            <p:cNvSpPr txBox="1">
              <a:spLocks noChangeArrowheads="1"/>
            </p:cNvSpPr>
            <p:nvPr/>
          </p:nvSpPr>
          <p:spPr bwMode="auto">
            <a:xfrm>
              <a:off x="7192335" y="4205098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 i="1" dirty="0">
                  <a:latin typeface="Times New Roman" panose="02020603050405020304" pitchFamily="18" charset="0"/>
                </a:rPr>
                <a:t>河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532820" y="2938743"/>
            <a:ext cx="685800" cy="2590800"/>
            <a:chOff x="5532820" y="2938743"/>
            <a:chExt cx="685800" cy="2590800"/>
          </a:xfrm>
        </p:grpSpPr>
        <p:sp>
          <p:nvSpPr>
            <p:cNvPr id="13" name="Text Box 18"/>
            <p:cNvSpPr txBox="1">
              <a:spLocks noChangeArrowheads="1"/>
            </p:cNvSpPr>
            <p:nvPr/>
          </p:nvSpPr>
          <p:spPr bwMode="auto">
            <a:xfrm>
              <a:off x="5532820" y="2938743"/>
              <a:ext cx="5334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 i="1">
                  <a:latin typeface="Times New Roman" panose="02020603050405020304" pitchFamily="18" charset="0"/>
                </a:rPr>
                <a:t>叶</a:t>
              </a:r>
            </a:p>
          </p:txBody>
        </p:sp>
        <p:sp>
          <p:nvSpPr>
            <p:cNvPr id="14" name="Text Box 19"/>
            <p:cNvSpPr txBox="1">
              <a:spLocks noChangeArrowheads="1"/>
            </p:cNvSpPr>
            <p:nvPr/>
          </p:nvSpPr>
          <p:spPr bwMode="auto">
            <a:xfrm>
              <a:off x="5532820" y="3700743"/>
              <a:ext cx="5334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 i="1" dirty="0">
                  <a:latin typeface="Times New Roman" panose="02020603050405020304" pitchFamily="18" charset="0"/>
                </a:rPr>
                <a:t>尼</a:t>
              </a:r>
            </a:p>
          </p:txBody>
        </p:sp>
        <p:sp>
          <p:nvSpPr>
            <p:cNvPr id="15" name="Text Box 20"/>
            <p:cNvSpPr txBox="1">
              <a:spLocks noChangeArrowheads="1"/>
            </p:cNvSpPr>
            <p:nvPr/>
          </p:nvSpPr>
          <p:spPr bwMode="auto">
            <a:xfrm>
              <a:off x="5609020" y="4462743"/>
              <a:ext cx="5334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 i="1">
                  <a:latin typeface="Times New Roman" panose="02020603050405020304" pitchFamily="18" charset="0"/>
                </a:rPr>
                <a:t>塞</a:t>
              </a:r>
            </a:p>
          </p:txBody>
        </p:sp>
        <p:sp>
          <p:nvSpPr>
            <p:cNvPr id="16" name="Text Box 21"/>
            <p:cNvSpPr txBox="1">
              <a:spLocks noChangeArrowheads="1"/>
            </p:cNvSpPr>
            <p:nvPr/>
          </p:nvSpPr>
          <p:spPr bwMode="auto">
            <a:xfrm>
              <a:off x="5761420" y="5072343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 i="1">
                  <a:latin typeface="Times New Roman" panose="02020603050405020304" pitchFamily="18" charset="0"/>
                </a:rPr>
                <a:t>河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254690" y="3186752"/>
            <a:ext cx="770988" cy="1962546"/>
            <a:chOff x="4254690" y="3186752"/>
            <a:chExt cx="770988" cy="1962546"/>
          </a:xfrm>
        </p:grpSpPr>
        <p:sp>
          <p:nvSpPr>
            <p:cNvPr id="17" name="Text Box 22"/>
            <p:cNvSpPr txBox="1">
              <a:spLocks noChangeArrowheads="1"/>
            </p:cNvSpPr>
            <p:nvPr/>
          </p:nvSpPr>
          <p:spPr bwMode="auto">
            <a:xfrm>
              <a:off x="4254690" y="3186752"/>
              <a:ext cx="6096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 i="1" dirty="0">
                  <a:latin typeface="Times New Roman" panose="02020603050405020304" pitchFamily="18" charset="0"/>
                </a:rPr>
                <a:t>鄂</a:t>
              </a:r>
            </a:p>
          </p:txBody>
        </p:sp>
        <p:sp>
          <p:nvSpPr>
            <p:cNvPr id="18" name="Text Box 23"/>
            <p:cNvSpPr txBox="1">
              <a:spLocks noChangeArrowheads="1"/>
            </p:cNvSpPr>
            <p:nvPr/>
          </p:nvSpPr>
          <p:spPr bwMode="auto">
            <a:xfrm>
              <a:off x="4261747" y="3993298"/>
              <a:ext cx="6096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 i="1" dirty="0">
                  <a:latin typeface="Times New Roman" panose="02020603050405020304" pitchFamily="18" charset="0"/>
                </a:rPr>
                <a:t>毕</a:t>
              </a:r>
            </a:p>
          </p:txBody>
        </p:sp>
        <p:sp>
          <p:nvSpPr>
            <p:cNvPr id="19" name="Text Box 24"/>
            <p:cNvSpPr txBox="1">
              <a:spLocks noChangeArrowheads="1"/>
            </p:cNvSpPr>
            <p:nvPr/>
          </p:nvSpPr>
          <p:spPr bwMode="auto">
            <a:xfrm>
              <a:off x="4339878" y="4692098"/>
              <a:ext cx="6858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 i="1" dirty="0">
                  <a:latin typeface="Times New Roman" panose="02020603050405020304" pitchFamily="18" charset="0"/>
                </a:rPr>
                <a:t>河</a:t>
              </a:r>
            </a:p>
          </p:txBody>
        </p:sp>
      </p:grpSp>
      <p:sp>
        <p:nvSpPr>
          <p:cNvPr id="20" name="Freeform 25"/>
          <p:cNvSpPr>
            <a:spLocks/>
          </p:cNvSpPr>
          <p:nvPr/>
        </p:nvSpPr>
        <p:spPr bwMode="auto">
          <a:xfrm>
            <a:off x="1598196" y="2654458"/>
            <a:ext cx="978752" cy="2093525"/>
          </a:xfrm>
          <a:custGeom>
            <a:avLst/>
            <a:gdLst>
              <a:gd name="T0" fmla="*/ 24 w 744"/>
              <a:gd name="T1" fmla="*/ 1079 h 1079"/>
              <a:gd name="T2" fmla="*/ 24 w 744"/>
              <a:gd name="T3" fmla="*/ 791 h 1079"/>
              <a:gd name="T4" fmla="*/ 168 w 744"/>
              <a:gd name="T5" fmla="*/ 695 h 1079"/>
              <a:gd name="T6" fmla="*/ 264 w 744"/>
              <a:gd name="T7" fmla="*/ 695 h 1079"/>
              <a:gd name="T8" fmla="*/ 381 w 744"/>
              <a:gd name="T9" fmla="*/ 661 h 1079"/>
              <a:gd name="T10" fmla="*/ 357 w 744"/>
              <a:gd name="T11" fmla="*/ 588 h 1079"/>
              <a:gd name="T12" fmla="*/ 456 w 744"/>
              <a:gd name="T13" fmla="*/ 551 h 1079"/>
              <a:gd name="T14" fmla="*/ 408 w 744"/>
              <a:gd name="T15" fmla="*/ 407 h 1079"/>
              <a:gd name="T16" fmla="*/ 332 w 744"/>
              <a:gd name="T17" fmla="*/ 269 h 1079"/>
              <a:gd name="T18" fmla="*/ 360 w 744"/>
              <a:gd name="T19" fmla="*/ 215 h 1079"/>
              <a:gd name="T20" fmla="*/ 312 w 744"/>
              <a:gd name="T21" fmla="*/ 119 h 1079"/>
              <a:gd name="T22" fmla="*/ 332 w 744"/>
              <a:gd name="T23" fmla="*/ 0 h 1079"/>
              <a:gd name="T24" fmla="*/ 456 w 744"/>
              <a:gd name="T25" fmla="*/ 119 h 1079"/>
              <a:gd name="T26" fmla="*/ 648 w 744"/>
              <a:gd name="T27" fmla="*/ 167 h 1079"/>
              <a:gd name="T28" fmla="*/ 744 w 744"/>
              <a:gd name="T29" fmla="*/ 263 h 1079"/>
              <a:gd name="connsiteX0" fmla="*/ 187 w 10185"/>
              <a:gd name="connsiteY0" fmla="*/ 10000 h 10000"/>
              <a:gd name="connsiteX1" fmla="*/ 187 w 10185"/>
              <a:gd name="connsiteY1" fmla="*/ 7331 h 10000"/>
              <a:gd name="connsiteX2" fmla="*/ 2122 w 10185"/>
              <a:gd name="connsiteY2" fmla="*/ 6441 h 10000"/>
              <a:gd name="connsiteX3" fmla="*/ 3412 w 10185"/>
              <a:gd name="connsiteY3" fmla="*/ 6441 h 10000"/>
              <a:gd name="connsiteX4" fmla="*/ 4985 w 10185"/>
              <a:gd name="connsiteY4" fmla="*/ 6126 h 10000"/>
              <a:gd name="connsiteX5" fmla="*/ 4662 w 10185"/>
              <a:gd name="connsiteY5" fmla="*/ 5449 h 10000"/>
              <a:gd name="connsiteX6" fmla="*/ 5993 w 10185"/>
              <a:gd name="connsiteY6" fmla="*/ 5107 h 10000"/>
              <a:gd name="connsiteX7" fmla="*/ 5348 w 10185"/>
              <a:gd name="connsiteY7" fmla="*/ 3772 h 10000"/>
              <a:gd name="connsiteX8" fmla="*/ 4326 w 10185"/>
              <a:gd name="connsiteY8" fmla="*/ 2493 h 10000"/>
              <a:gd name="connsiteX9" fmla="*/ 4703 w 10185"/>
              <a:gd name="connsiteY9" fmla="*/ 1993 h 10000"/>
              <a:gd name="connsiteX10" fmla="*/ 4058 w 10185"/>
              <a:gd name="connsiteY10" fmla="*/ 1103 h 10000"/>
              <a:gd name="connsiteX11" fmla="*/ 4326 w 10185"/>
              <a:gd name="connsiteY11" fmla="*/ 0 h 10000"/>
              <a:gd name="connsiteX12" fmla="*/ 5993 w 10185"/>
              <a:gd name="connsiteY12" fmla="*/ 1103 h 10000"/>
              <a:gd name="connsiteX13" fmla="*/ 9976 w 10185"/>
              <a:gd name="connsiteY13" fmla="*/ 1510 h 10000"/>
              <a:gd name="connsiteX14" fmla="*/ 9864 w 10185"/>
              <a:gd name="connsiteY14" fmla="*/ 2437 h 10000"/>
              <a:gd name="connsiteX0" fmla="*/ 187 w 10321"/>
              <a:gd name="connsiteY0" fmla="*/ 10000 h 10000"/>
              <a:gd name="connsiteX1" fmla="*/ 187 w 10321"/>
              <a:gd name="connsiteY1" fmla="*/ 7331 h 10000"/>
              <a:gd name="connsiteX2" fmla="*/ 2122 w 10321"/>
              <a:gd name="connsiteY2" fmla="*/ 6441 h 10000"/>
              <a:gd name="connsiteX3" fmla="*/ 3412 w 10321"/>
              <a:gd name="connsiteY3" fmla="*/ 6441 h 10000"/>
              <a:gd name="connsiteX4" fmla="*/ 4985 w 10321"/>
              <a:gd name="connsiteY4" fmla="*/ 6126 h 10000"/>
              <a:gd name="connsiteX5" fmla="*/ 4662 w 10321"/>
              <a:gd name="connsiteY5" fmla="*/ 5449 h 10000"/>
              <a:gd name="connsiteX6" fmla="*/ 5993 w 10321"/>
              <a:gd name="connsiteY6" fmla="*/ 5107 h 10000"/>
              <a:gd name="connsiteX7" fmla="*/ 5348 w 10321"/>
              <a:gd name="connsiteY7" fmla="*/ 3772 h 10000"/>
              <a:gd name="connsiteX8" fmla="*/ 4326 w 10321"/>
              <a:gd name="connsiteY8" fmla="*/ 2493 h 10000"/>
              <a:gd name="connsiteX9" fmla="*/ 4703 w 10321"/>
              <a:gd name="connsiteY9" fmla="*/ 1993 h 10000"/>
              <a:gd name="connsiteX10" fmla="*/ 4058 w 10321"/>
              <a:gd name="connsiteY10" fmla="*/ 1103 h 10000"/>
              <a:gd name="connsiteX11" fmla="*/ 4326 w 10321"/>
              <a:gd name="connsiteY11" fmla="*/ 0 h 10000"/>
              <a:gd name="connsiteX12" fmla="*/ 5993 w 10321"/>
              <a:gd name="connsiteY12" fmla="*/ 1103 h 10000"/>
              <a:gd name="connsiteX13" fmla="*/ 9976 w 10321"/>
              <a:gd name="connsiteY13" fmla="*/ 1510 h 10000"/>
              <a:gd name="connsiteX14" fmla="*/ 10321 w 10321"/>
              <a:gd name="connsiteY14" fmla="*/ 458 h 10000"/>
              <a:gd name="connsiteX0" fmla="*/ 187 w 10321"/>
              <a:gd name="connsiteY0" fmla="*/ 10000 h 10000"/>
              <a:gd name="connsiteX1" fmla="*/ 187 w 10321"/>
              <a:gd name="connsiteY1" fmla="*/ 7331 h 10000"/>
              <a:gd name="connsiteX2" fmla="*/ 2122 w 10321"/>
              <a:gd name="connsiteY2" fmla="*/ 6441 h 10000"/>
              <a:gd name="connsiteX3" fmla="*/ 3412 w 10321"/>
              <a:gd name="connsiteY3" fmla="*/ 6441 h 10000"/>
              <a:gd name="connsiteX4" fmla="*/ 4985 w 10321"/>
              <a:gd name="connsiteY4" fmla="*/ 6126 h 10000"/>
              <a:gd name="connsiteX5" fmla="*/ 4662 w 10321"/>
              <a:gd name="connsiteY5" fmla="*/ 5449 h 10000"/>
              <a:gd name="connsiteX6" fmla="*/ 5993 w 10321"/>
              <a:gd name="connsiteY6" fmla="*/ 5107 h 10000"/>
              <a:gd name="connsiteX7" fmla="*/ 5348 w 10321"/>
              <a:gd name="connsiteY7" fmla="*/ 3772 h 10000"/>
              <a:gd name="connsiteX8" fmla="*/ 4326 w 10321"/>
              <a:gd name="connsiteY8" fmla="*/ 2493 h 10000"/>
              <a:gd name="connsiteX9" fmla="*/ 4703 w 10321"/>
              <a:gd name="connsiteY9" fmla="*/ 1993 h 10000"/>
              <a:gd name="connsiteX10" fmla="*/ 4058 w 10321"/>
              <a:gd name="connsiteY10" fmla="*/ 1103 h 10000"/>
              <a:gd name="connsiteX11" fmla="*/ 4326 w 10321"/>
              <a:gd name="connsiteY11" fmla="*/ 0 h 10000"/>
              <a:gd name="connsiteX12" fmla="*/ 7304 w 10321"/>
              <a:gd name="connsiteY12" fmla="*/ 988 h 10000"/>
              <a:gd name="connsiteX13" fmla="*/ 9976 w 10321"/>
              <a:gd name="connsiteY13" fmla="*/ 1510 h 10000"/>
              <a:gd name="connsiteX14" fmla="*/ 10321 w 10321"/>
              <a:gd name="connsiteY14" fmla="*/ 458 h 10000"/>
              <a:gd name="connsiteX0" fmla="*/ 187 w 10321"/>
              <a:gd name="connsiteY0" fmla="*/ 10000 h 10000"/>
              <a:gd name="connsiteX1" fmla="*/ 187 w 10321"/>
              <a:gd name="connsiteY1" fmla="*/ 7331 h 10000"/>
              <a:gd name="connsiteX2" fmla="*/ 2122 w 10321"/>
              <a:gd name="connsiteY2" fmla="*/ 6441 h 10000"/>
              <a:gd name="connsiteX3" fmla="*/ 3412 w 10321"/>
              <a:gd name="connsiteY3" fmla="*/ 6441 h 10000"/>
              <a:gd name="connsiteX4" fmla="*/ 4985 w 10321"/>
              <a:gd name="connsiteY4" fmla="*/ 6126 h 10000"/>
              <a:gd name="connsiteX5" fmla="*/ 4662 w 10321"/>
              <a:gd name="connsiteY5" fmla="*/ 5449 h 10000"/>
              <a:gd name="connsiteX6" fmla="*/ 7456 w 10321"/>
              <a:gd name="connsiteY6" fmla="*/ 4896 h 10000"/>
              <a:gd name="connsiteX7" fmla="*/ 5348 w 10321"/>
              <a:gd name="connsiteY7" fmla="*/ 3772 h 10000"/>
              <a:gd name="connsiteX8" fmla="*/ 4326 w 10321"/>
              <a:gd name="connsiteY8" fmla="*/ 2493 h 10000"/>
              <a:gd name="connsiteX9" fmla="*/ 4703 w 10321"/>
              <a:gd name="connsiteY9" fmla="*/ 1993 h 10000"/>
              <a:gd name="connsiteX10" fmla="*/ 4058 w 10321"/>
              <a:gd name="connsiteY10" fmla="*/ 1103 h 10000"/>
              <a:gd name="connsiteX11" fmla="*/ 4326 w 10321"/>
              <a:gd name="connsiteY11" fmla="*/ 0 h 10000"/>
              <a:gd name="connsiteX12" fmla="*/ 7304 w 10321"/>
              <a:gd name="connsiteY12" fmla="*/ 988 h 10000"/>
              <a:gd name="connsiteX13" fmla="*/ 9976 w 10321"/>
              <a:gd name="connsiteY13" fmla="*/ 1510 h 10000"/>
              <a:gd name="connsiteX14" fmla="*/ 10321 w 10321"/>
              <a:gd name="connsiteY14" fmla="*/ 458 h 10000"/>
              <a:gd name="connsiteX0" fmla="*/ 187 w 10321"/>
              <a:gd name="connsiteY0" fmla="*/ 10000 h 10000"/>
              <a:gd name="connsiteX1" fmla="*/ 187 w 10321"/>
              <a:gd name="connsiteY1" fmla="*/ 7331 h 10000"/>
              <a:gd name="connsiteX2" fmla="*/ 2122 w 10321"/>
              <a:gd name="connsiteY2" fmla="*/ 6441 h 10000"/>
              <a:gd name="connsiteX3" fmla="*/ 3412 w 10321"/>
              <a:gd name="connsiteY3" fmla="*/ 6441 h 10000"/>
              <a:gd name="connsiteX4" fmla="*/ 4985 w 10321"/>
              <a:gd name="connsiteY4" fmla="*/ 6126 h 10000"/>
              <a:gd name="connsiteX5" fmla="*/ 4662 w 10321"/>
              <a:gd name="connsiteY5" fmla="*/ 5449 h 10000"/>
              <a:gd name="connsiteX6" fmla="*/ 7456 w 10321"/>
              <a:gd name="connsiteY6" fmla="*/ 4896 h 10000"/>
              <a:gd name="connsiteX7" fmla="*/ 6232 w 10321"/>
              <a:gd name="connsiteY7" fmla="*/ 3695 h 10000"/>
              <a:gd name="connsiteX8" fmla="*/ 4326 w 10321"/>
              <a:gd name="connsiteY8" fmla="*/ 2493 h 10000"/>
              <a:gd name="connsiteX9" fmla="*/ 4703 w 10321"/>
              <a:gd name="connsiteY9" fmla="*/ 1993 h 10000"/>
              <a:gd name="connsiteX10" fmla="*/ 4058 w 10321"/>
              <a:gd name="connsiteY10" fmla="*/ 1103 h 10000"/>
              <a:gd name="connsiteX11" fmla="*/ 4326 w 10321"/>
              <a:gd name="connsiteY11" fmla="*/ 0 h 10000"/>
              <a:gd name="connsiteX12" fmla="*/ 7304 w 10321"/>
              <a:gd name="connsiteY12" fmla="*/ 988 h 10000"/>
              <a:gd name="connsiteX13" fmla="*/ 9976 w 10321"/>
              <a:gd name="connsiteY13" fmla="*/ 1510 h 10000"/>
              <a:gd name="connsiteX14" fmla="*/ 10321 w 10321"/>
              <a:gd name="connsiteY14" fmla="*/ 458 h 10000"/>
              <a:gd name="connsiteX0" fmla="*/ 187 w 10321"/>
              <a:gd name="connsiteY0" fmla="*/ 10000 h 10000"/>
              <a:gd name="connsiteX1" fmla="*/ 187 w 10321"/>
              <a:gd name="connsiteY1" fmla="*/ 7331 h 10000"/>
              <a:gd name="connsiteX2" fmla="*/ 2122 w 10321"/>
              <a:gd name="connsiteY2" fmla="*/ 6441 h 10000"/>
              <a:gd name="connsiteX3" fmla="*/ 3412 w 10321"/>
              <a:gd name="connsiteY3" fmla="*/ 6441 h 10000"/>
              <a:gd name="connsiteX4" fmla="*/ 4985 w 10321"/>
              <a:gd name="connsiteY4" fmla="*/ 6126 h 10000"/>
              <a:gd name="connsiteX5" fmla="*/ 4662 w 10321"/>
              <a:gd name="connsiteY5" fmla="*/ 5449 h 10000"/>
              <a:gd name="connsiteX6" fmla="*/ 7456 w 10321"/>
              <a:gd name="connsiteY6" fmla="*/ 4896 h 10000"/>
              <a:gd name="connsiteX7" fmla="*/ 6232 w 10321"/>
              <a:gd name="connsiteY7" fmla="*/ 3695 h 10000"/>
              <a:gd name="connsiteX8" fmla="*/ 5820 w 10321"/>
              <a:gd name="connsiteY8" fmla="*/ 2493 h 10000"/>
              <a:gd name="connsiteX9" fmla="*/ 4703 w 10321"/>
              <a:gd name="connsiteY9" fmla="*/ 1993 h 10000"/>
              <a:gd name="connsiteX10" fmla="*/ 4058 w 10321"/>
              <a:gd name="connsiteY10" fmla="*/ 1103 h 10000"/>
              <a:gd name="connsiteX11" fmla="*/ 4326 w 10321"/>
              <a:gd name="connsiteY11" fmla="*/ 0 h 10000"/>
              <a:gd name="connsiteX12" fmla="*/ 7304 w 10321"/>
              <a:gd name="connsiteY12" fmla="*/ 988 h 10000"/>
              <a:gd name="connsiteX13" fmla="*/ 9976 w 10321"/>
              <a:gd name="connsiteY13" fmla="*/ 1510 h 10000"/>
              <a:gd name="connsiteX14" fmla="*/ 10321 w 10321"/>
              <a:gd name="connsiteY14" fmla="*/ 458 h 10000"/>
              <a:gd name="connsiteX0" fmla="*/ 187 w 10321"/>
              <a:gd name="connsiteY0" fmla="*/ 10000 h 10000"/>
              <a:gd name="connsiteX1" fmla="*/ 187 w 10321"/>
              <a:gd name="connsiteY1" fmla="*/ 7331 h 10000"/>
              <a:gd name="connsiteX2" fmla="*/ 2122 w 10321"/>
              <a:gd name="connsiteY2" fmla="*/ 6441 h 10000"/>
              <a:gd name="connsiteX3" fmla="*/ 3412 w 10321"/>
              <a:gd name="connsiteY3" fmla="*/ 6441 h 10000"/>
              <a:gd name="connsiteX4" fmla="*/ 4985 w 10321"/>
              <a:gd name="connsiteY4" fmla="*/ 6126 h 10000"/>
              <a:gd name="connsiteX5" fmla="*/ 4662 w 10321"/>
              <a:gd name="connsiteY5" fmla="*/ 5449 h 10000"/>
              <a:gd name="connsiteX6" fmla="*/ 7456 w 10321"/>
              <a:gd name="connsiteY6" fmla="*/ 4896 h 10000"/>
              <a:gd name="connsiteX7" fmla="*/ 6232 w 10321"/>
              <a:gd name="connsiteY7" fmla="*/ 3695 h 10000"/>
              <a:gd name="connsiteX8" fmla="*/ 5820 w 10321"/>
              <a:gd name="connsiteY8" fmla="*/ 2493 h 10000"/>
              <a:gd name="connsiteX9" fmla="*/ 5221 w 10321"/>
              <a:gd name="connsiteY9" fmla="*/ 1666 h 10000"/>
              <a:gd name="connsiteX10" fmla="*/ 4058 w 10321"/>
              <a:gd name="connsiteY10" fmla="*/ 1103 h 10000"/>
              <a:gd name="connsiteX11" fmla="*/ 4326 w 10321"/>
              <a:gd name="connsiteY11" fmla="*/ 0 h 10000"/>
              <a:gd name="connsiteX12" fmla="*/ 7304 w 10321"/>
              <a:gd name="connsiteY12" fmla="*/ 988 h 10000"/>
              <a:gd name="connsiteX13" fmla="*/ 9976 w 10321"/>
              <a:gd name="connsiteY13" fmla="*/ 1510 h 10000"/>
              <a:gd name="connsiteX14" fmla="*/ 10321 w 10321"/>
              <a:gd name="connsiteY14" fmla="*/ 458 h 10000"/>
              <a:gd name="connsiteX0" fmla="*/ 187 w 10321"/>
              <a:gd name="connsiteY0" fmla="*/ 10000 h 10000"/>
              <a:gd name="connsiteX1" fmla="*/ 187 w 10321"/>
              <a:gd name="connsiteY1" fmla="*/ 7331 h 10000"/>
              <a:gd name="connsiteX2" fmla="*/ 2122 w 10321"/>
              <a:gd name="connsiteY2" fmla="*/ 6441 h 10000"/>
              <a:gd name="connsiteX3" fmla="*/ 3412 w 10321"/>
              <a:gd name="connsiteY3" fmla="*/ 6441 h 10000"/>
              <a:gd name="connsiteX4" fmla="*/ 4985 w 10321"/>
              <a:gd name="connsiteY4" fmla="*/ 6126 h 10000"/>
              <a:gd name="connsiteX5" fmla="*/ 4662 w 10321"/>
              <a:gd name="connsiteY5" fmla="*/ 5449 h 10000"/>
              <a:gd name="connsiteX6" fmla="*/ 7456 w 10321"/>
              <a:gd name="connsiteY6" fmla="*/ 4896 h 10000"/>
              <a:gd name="connsiteX7" fmla="*/ 6232 w 10321"/>
              <a:gd name="connsiteY7" fmla="*/ 3695 h 10000"/>
              <a:gd name="connsiteX8" fmla="*/ 5820 w 10321"/>
              <a:gd name="connsiteY8" fmla="*/ 2493 h 10000"/>
              <a:gd name="connsiteX9" fmla="*/ 5221 w 10321"/>
              <a:gd name="connsiteY9" fmla="*/ 1666 h 10000"/>
              <a:gd name="connsiteX10" fmla="*/ 4607 w 10321"/>
              <a:gd name="connsiteY10" fmla="*/ 872 h 10000"/>
              <a:gd name="connsiteX11" fmla="*/ 4326 w 10321"/>
              <a:gd name="connsiteY11" fmla="*/ 0 h 10000"/>
              <a:gd name="connsiteX12" fmla="*/ 7304 w 10321"/>
              <a:gd name="connsiteY12" fmla="*/ 988 h 10000"/>
              <a:gd name="connsiteX13" fmla="*/ 9976 w 10321"/>
              <a:gd name="connsiteY13" fmla="*/ 1510 h 10000"/>
              <a:gd name="connsiteX14" fmla="*/ 10321 w 10321"/>
              <a:gd name="connsiteY14" fmla="*/ 458 h 10000"/>
              <a:gd name="connsiteX0" fmla="*/ 187 w 10321"/>
              <a:gd name="connsiteY0" fmla="*/ 9553 h 9553"/>
              <a:gd name="connsiteX1" fmla="*/ 187 w 10321"/>
              <a:gd name="connsiteY1" fmla="*/ 6884 h 9553"/>
              <a:gd name="connsiteX2" fmla="*/ 2122 w 10321"/>
              <a:gd name="connsiteY2" fmla="*/ 5994 h 9553"/>
              <a:gd name="connsiteX3" fmla="*/ 3412 w 10321"/>
              <a:gd name="connsiteY3" fmla="*/ 5994 h 9553"/>
              <a:gd name="connsiteX4" fmla="*/ 4985 w 10321"/>
              <a:gd name="connsiteY4" fmla="*/ 5679 h 9553"/>
              <a:gd name="connsiteX5" fmla="*/ 4662 w 10321"/>
              <a:gd name="connsiteY5" fmla="*/ 5002 h 9553"/>
              <a:gd name="connsiteX6" fmla="*/ 7456 w 10321"/>
              <a:gd name="connsiteY6" fmla="*/ 4449 h 9553"/>
              <a:gd name="connsiteX7" fmla="*/ 6232 w 10321"/>
              <a:gd name="connsiteY7" fmla="*/ 3248 h 9553"/>
              <a:gd name="connsiteX8" fmla="*/ 5820 w 10321"/>
              <a:gd name="connsiteY8" fmla="*/ 2046 h 9553"/>
              <a:gd name="connsiteX9" fmla="*/ 5221 w 10321"/>
              <a:gd name="connsiteY9" fmla="*/ 1219 h 9553"/>
              <a:gd name="connsiteX10" fmla="*/ 4607 w 10321"/>
              <a:gd name="connsiteY10" fmla="*/ 425 h 9553"/>
              <a:gd name="connsiteX11" fmla="*/ 6064 w 10321"/>
              <a:gd name="connsiteY11" fmla="*/ 668 h 9553"/>
              <a:gd name="connsiteX12" fmla="*/ 7304 w 10321"/>
              <a:gd name="connsiteY12" fmla="*/ 541 h 9553"/>
              <a:gd name="connsiteX13" fmla="*/ 9976 w 10321"/>
              <a:gd name="connsiteY13" fmla="*/ 1063 h 9553"/>
              <a:gd name="connsiteX14" fmla="*/ 10321 w 10321"/>
              <a:gd name="connsiteY14" fmla="*/ 11 h 9553"/>
              <a:gd name="connsiteX0" fmla="*/ 181 w 10000"/>
              <a:gd name="connsiteY0" fmla="*/ 10000 h 10000"/>
              <a:gd name="connsiteX1" fmla="*/ 181 w 10000"/>
              <a:gd name="connsiteY1" fmla="*/ 7206 h 10000"/>
              <a:gd name="connsiteX2" fmla="*/ 2056 w 10000"/>
              <a:gd name="connsiteY2" fmla="*/ 6274 h 10000"/>
              <a:gd name="connsiteX3" fmla="*/ 3306 w 10000"/>
              <a:gd name="connsiteY3" fmla="*/ 6274 h 10000"/>
              <a:gd name="connsiteX4" fmla="*/ 4830 w 10000"/>
              <a:gd name="connsiteY4" fmla="*/ 5945 h 10000"/>
              <a:gd name="connsiteX5" fmla="*/ 4517 w 10000"/>
              <a:gd name="connsiteY5" fmla="*/ 5236 h 10000"/>
              <a:gd name="connsiteX6" fmla="*/ 7224 w 10000"/>
              <a:gd name="connsiteY6" fmla="*/ 4657 h 10000"/>
              <a:gd name="connsiteX7" fmla="*/ 6038 w 10000"/>
              <a:gd name="connsiteY7" fmla="*/ 3400 h 10000"/>
              <a:gd name="connsiteX8" fmla="*/ 5639 w 10000"/>
              <a:gd name="connsiteY8" fmla="*/ 2142 h 10000"/>
              <a:gd name="connsiteX9" fmla="*/ 5059 w 10000"/>
              <a:gd name="connsiteY9" fmla="*/ 1276 h 10000"/>
              <a:gd name="connsiteX10" fmla="*/ 4464 w 10000"/>
              <a:gd name="connsiteY10" fmla="*/ 445 h 10000"/>
              <a:gd name="connsiteX11" fmla="*/ 5875 w 10000"/>
              <a:gd name="connsiteY11" fmla="*/ 699 h 10000"/>
              <a:gd name="connsiteX12" fmla="*/ 7077 w 10000"/>
              <a:gd name="connsiteY12" fmla="*/ 566 h 10000"/>
              <a:gd name="connsiteX13" fmla="*/ 9666 w 10000"/>
              <a:gd name="connsiteY13" fmla="*/ 1113 h 10000"/>
              <a:gd name="connsiteX14" fmla="*/ 10000 w 10000"/>
              <a:gd name="connsiteY14" fmla="*/ 12 h 10000"/>
              <a:gd name="connsiteX0" fmla="*/ 181 w 10000"/>
              <a:gd name="connsiteY0" fmla="*/ 10246 h 10246"/>
              <a:gd name="connsiteX1" fmla="*/ 181 w 10000"/>
              <a:gd name="connsiteY1" fmla="*/ 7452 h 10246"/>
              <a:gd name="connsiteX2" fmla="*/ 2056 w 10000"/>
              <a:gd name="connsiteY2" fmla="*/ 6520 h 10246"/>
              <a:gd name="connsiteX3" fmla="*/ 3306 w 10000"/>
              <a:gd name="connsiteY3" fmla="*/ 6520 h 10246"/>
              <a:gd name="connsiteX4" fmla="*/ 4830 w 10000"/>
              <a:gd name="connsiteY4" fmla="*/ 6191 h 10246"/>
              <a:gd name="connsiteX5" fmla="*/ 4517 w 10000"/>
              <a:gd name="connsiteY5" fmla="*/ 5482 h 10246"/>
              <a:gd name="connsiteX6" fmla="*/ 7224 w 10000"/>
              <a:gd name="connsiteY6" fmla="*/ 4903 h 10246"/>
              <a:gd name="connsiteX7" fmla="*/ 6038 w 10000"/>
              <a:gd name="connsiteY7" fmla="*/ 3646 h 10246"/>
              <a:gd name="connsiteX8" fmla="*/ 5639 w 10000"/>
              <a:gd name="connsiteY8" fmla="*/ 2388 h 10246"/>
              <a:gd name="connsiteX9" fmla="*/ 5059 w 10000"/>
              <a:gd name="connsiteY9" fmla="*/ 1522 h 10246"/>
              <a:gd name="connsiteX10" fmla="*/ 4464 w 10000"/>
              <a:gd name="connsiteY10" fmla="*/ 691 h 10246"/>
              <a:gd name="connsiteX11" fmla="*/ 5255 w 10000"/>
              <a:gd name="connsiteY11" fmla="*/ 0 h 10246"/>
              <a:gd name="connsiteX12" fmla="*/ 7077 w 10000"/>
              <a:gd name="connsiteY12" fmla="*/ 812 h 10246"/>
              <a:gd name="connsiteX13" fmla="*/ 9666 w 10000"/>
              <a:gd name="connsiteY13" fmla="*/ 1359 h 10246"/>
              <a:gd name="connsiteX14" fmla="*/ 10000 w 10000"/>
              <a:gd name="connsiteY14" fmla="*/ 258 h 10246"/>
              <a:gd name="connsiteX0" fmla="*/ 181 w 10000"/>
              <a:gd name="connsiteY0" fmla="*/ 10247 h 10247"/>
              <a:gd name="connsiteX1" fmla="*/ 181 w 10000"/>
              <a:gd name="connsiteY1" fmla="*/ 7453 h 10247"/>
              <a:gd name="connsiteX2" fmla="*/ 2056 w 10000"/>
              <a:gd name="connsiteY2" fmla="*/ 6521 h 10247"/>
              <a:gd name="connsiteX3" fmla="*/ 3306 w 10000"/>
              <a:gd name="connsiteY3" fmla="*/ 6521 h 10247"/>
              <a:gd name="connsiteX4" fmla="*/ 4830 w 10000"/>
              <a:gd name="connsiteY4" fmla="*/ 6192 h 10247"/>
              <a:gd name="connsiteX5" fmla="*/ 4517 w 10000"/>
              <a:gd name="connsiteY5" fmla="*/ 5483 h 10247"/>
              <a:gd name="connsiteX6" fmla="*/ 7224 w 10000"/>
              <a:gd name="connsiteY6" fmla="*/ 4904 h 10247"/>
              <a:gd name="connsiteX7" fmla="*/ 6038 w 10000"/>
              <a:gd name="connsiteY7" fmla="*/ 3647 h 10247"/>
              <a:gd name="connsiteX8" fmla="*/ 5639 w 10000"/>
              <a:gd name="connsiteY8" fmla="*/ 2389 h 10247"/>
              <a:gd name="connsiteX9" fmla="*/ 5059 w 10000"/>
              <a:gd name="connsiteY9" fmla="*/ 1523 h 10247"/>
              <a:gd name="connsiteX10" fmla="*/ 4464 w 10000"/>
              <a:gd name="connsiteY10" fmla="*/ 692 h 10247"/>
              <a:gd name="connsiteX11" fmla="*/ 5255 w 10000"/>
              <a:gd name="connsiteY11" fmla="*/ 1 h 10247"/>
              <a:gd name="connsiteX12" fmla="*/ 6161 w 10000"/>
              <a:gd name="connsiteY12" fmla="*/ 531 h 10247"/>
              <a:gd name="connsiteX13" fmla="*/ 9666 w 10000"/>
              <a:gd name="connsiteY13" fmla="*/ 1360 h 10247"/>
              <a:gd name="connsiteX14" fmla="*/ 10000 w 10000"/>
              <a:gd name="connsiteY14" fmla="*/ 259 h 10247"/>
              <a:gd name="connsiteX0" fmla="*/ 181 w 10236"/>
              <a:gd name="connsiteY0" fmla="*/ 12366 h 12366"/>
              <a:gd name="connsiteX1" fmla="*/ 181 w 10236"/>
              <a:gd name="connsiteY1" fmla="*/ 9572 h 12366"/>
              <a:gd name="connsiteX2" fmla="*/ 2056 w 10236"/>
              <a:gd name="connsiteY2" fmla="*/ 8640 h 12366"/>
              <a:gd name="connsiteX3" fmla="*/ 3306 w 10236"/>
              <a:gd name="connsiteY3" fmla="*/ 8640 h 12366"/>
              <a:gd name="connsiteX4" fmla="*/ 4830 w 10236"/>
              <a:gd name="connsiteY4" fmla="*/ 8311 h 12366"/>
              <a:gd name="connsiteX5" fmla="*/ 4517 w 10236"/>
              <a:gd name="connsiteY5" fmla="*/ 7602 h 12366"/>
              <a:gd name="connsiteX6" fmla="*/ 7224 w 10236"/>
              <a:gd name="connsiteY6" fmla="*/ 7023 h 12366"/>
              <a:gd name="connsiteX7" fmla="*/ 6038 w 10236"/>
              <a:gd name="connsiteY7" fmla="*/ 5766 h 12366"/>
              <a:gd name="connsiteX8" fmla="*/ 5639 w 10236"/>
              <a:gd name="connsiteY8" fmla="*/ 4508 h 12366"/>
              <a:gd name="connsiteX9" fmla="*/ 5059 w 10236"/>
              <a:gd name="connsiteY9" fmla="*/ 3642 h 12366"/>
              <a:gd name="connsiteX10" fmla="*/ 4464 w 10236"/>
              <a:gd name="connsiteY10" fmla="*/ 2811 h 12366"/>
              <a:gd name="connsiteX11" fmla="*/ 5255 w 10236"/>
              <a:gd name="connsiteY11" fmla="*/ 2120 h 12366"/>
              <a:gd name="connsiteX12" fmla="*/ 6161 w 10236"/>
              <a:gd name="connsiteY12" fmla="*/ 2650 h 12366"/>
              <a:gd name="connsiteX13" fmla="*/ 9666 w 10236"/>
              <a:gd name="connsiteY13" fmla="*/ 3479 h 12366"/>
              <a:gd name="connsiteX14" fmla="*/ 10236 w 10236"/>
              <a:gd name="connsiteY14" fmla="*/ 4 h 12366"/>
              <a:gd name="connsiteX0" fmla="*/ 181 w 10236"/>
              <a:gd name="connsiteY0" fmla="*/ 12362 h 12362"/>
              <a:gd name="connsiteX1" fmla="*/ 181 w 10236"/>
              <a:gd name="connsiteY1" fmla="*/ 9568 h 12362"/>
              <a:gd name="connsiteX2" fmla="*/ 2056 w 10236"/>
              <a:gd name="connsiteY2" fmla="*/ 8636 h 12362"/>
              <a:gd name="connsiteX3" fmla="*/ 3306 w 10236"/>
              <a:gd name="connsiteY3" fmla="*/ 8636 h 12362"/>
              <a:gd name="connsiteX4" fmla="*/ 4830 w 10236"/>
              <a:gd name="connsiteY4" fmla="*/ 8307 h 12362"/>
              <a:gd name="connsiteX5" fmla="*/ 4517 w 10236"/>
              <a:gd name="connsiteY5" fmla="*/ 7598 h 12362"/>
              <a:gd name="connsiteX6" fmla="*/ 7224 w 10236"/>
              <a:gd name="connsiteY6" fmla="*/ 7019 h 12362"/>
              <a:gd name="connsiteX7" fmla="*/ 6038 w 10236"/>
              <a:gd name="connsiteY7" fmla="*/ 5762 h 12362"/>
              <a:gd name="connsiteX8" fmla="*/ 5639 w 10236"/>
              <a:gd name="connsiteY8" fmla="*/ 4504 h 12362"/>
              <a:gd name="connsiteX9" fmla="*/ 5059 w 10236"/>
              <a:gd name="connsiteY9" fmla="*/ 3638 h 12362"/>
              <a:gd name="connsiteX10" fmla="*/ 4464 w 10236"/>
              <a:gd name="connsiteY10" fmla="*/ 2807 h 12362"/>
              <a:gd name="connsiteX11" fmla="*/ 5255 w 10236"/>
              <a:gd name="connsiteY11" fmla="*/ 2116 h 12362"/>
              <a:gd name="connsiteX12" fmla="*/ 6161 w 10236"/>
              <a:gd name="connsiteY12" fmla="*/ 2646 h 12362"/>
              <a:gd name="connsiteX13" fmla="*/ 9666 w 10236"/>
              <a:gd name="connsiteY13" fmla="*/ 3475 h 12362"/>
              <a:gd name="connsiteX14" fmla="*/ 10026 w 10236"/>
              <a:gd name="connsiteY14" fmla="*/ 1867 h 12362"/>
              <a:gd name="connsiteX15" fmla="*/ 10236 w 10236"/>
              <a:gd name="connsiteY15" fmla="*/ 0 h 12362"/>
              <a:gd name="connsiteX0" fmla="*/ 181 w 10236"/>
              <a:gd name="connsiteY0" fmla="*/ 12362 h 12362"/>
              <a:gd name="connsiteX1" fmla="*/ 181 w 10236"/>
              <a:gd name="connsiteY1" fmla="*/ 9568 h 12362"/>
              <a:gd name="connsiteX2" fmla="*/ 2056 w 10236"/>
              <a:gd name="connsiteY2" fmla="*/ 8636 h 12362"/>
              <a:gd name="connsiteX3" fmla="*/ 3306 w 10236"/>
              <a:gd name="connsiteY3" fmla="*/ 8636 h 12362"/>
              <a:gd name="connsiteX4" fmla="*/ 4830 w 10236"/>
              <a:gd name="connsiteY4" fmla="*/ 8307 h 12362"/>
              <a:gd name="connsiteX5" fmla="*/ 4517 w 10236"/>
              <a:gd name="connsiteY5" fmla="*/ 7598 h 12362"/>
              <a:gd name="connsiteX6" fmla="*/ 7224 w 10236"/>
              <a:gd name="connsiteY6" fmla="*/ 7019 h 12362"/>
              <a:gd name="connsiteX7" fmla="*/ 6038 w 10236"/>
              <a:gd name="connsiteY7" fmla="*/ 5762 h 12362"/>
              <a:gd name="connsiteX8" fmla="*/ 5639 w 10236"/>
              <a:gd name="connsiteY8" fmla="*/ 4504 h 12362"/>
              <a:gd name="connsiteX9" fmla="*/ 5059 w 10236"/>
              <a:gd name="connsiteY9" fmla="*/ 3638 h 12362"/>
              <a:gd name="connsiteX10" fmla="*/ 4464 w 10236"/>
              <a:gd name="connsiteY10" fmla="*/ 2807 h 12362"/>
              <a:gd name="connsiteX11" fmla="*/ 5255 w 10236"/>
              <a:gd name="connsiteY11" fmla="*/ 2116 h 12362"/>
              <a:gd name="connsiteX12" fmla="*/ 6161 w 10236"/>
              <a:gd name="connsiteY12" fmla="*/ 2646 h 12362"/>
              <a:gd name="connsiteX13" fmla="*/ 9666 w 10236"/>
              <a:gd name="connsiteY13" fmla="*/ 3475 h 12362"/>
              <a:gd name="connsiteX14" fmla="*/ 9672 w 10236"/>
              <a:gd name="connsiteY14" fmla="*/ 1364 h 12362"/>
              <a:gd name="connsiteX15" fmla="*/ 10236 w 10236"/>
              <a:gd name="connsiteY15" fmla="*/ 0 h 12362"/>
              <a:gd name="connsiteX0" fmla="*/ 181 w 10236"/>
              <a:gd name="connsiteY0" fmla="*/ 12362 h 12362"/>
              <a:gd name="connsiteX1" fmla="*/ 181 w 10236"/>
              <a:gd name="connsiteY1" fmla="*/ 9568 h 12362"/>
              <a:gd name="connsiteX2" fmla="*/ 2056 w 10236"/>
              <a:gd name="connsiteY2" fmla="*/ 8636 h 12362"/>
              <a:gd name="connsiteX3" fmla="*/ 3306 w 10236"/>
              <a:gd name="connsiteY3" fmla="*/ 8636 h 12362"/>
              <a:gd name="connsiteX4" fmla="*/ 4830 w 10236"/>
              <a:gd name="connsiteY4" fmla="*/ 8307 h 12362"/>
              <a:gd name="connsiteX5" fmla="*/ 4517 w 10236"/>
              <a:gd name="connsiteY5" fmla="*/ 7598 h 12362"/>
              <a:gd name="connsiteX6" fmla="*/ 7224 w 10236"/>
              <a:gd name="connsiteY6" fmla="*/ 7019 h 12362"/>
              <a:gd name="connsiteX7" fmla="*/ 6038 w 10236"/>
              <a:gd name="connsiteY7" fmla="*/ 5762 h 12362"/>
              <a:gd name="connsiteX8" fmla="*/ 5639 w 10236"/>
              <a:gd name="connsiteY8" fmla="*/ 4504 h 12362"/>
              <a:gd name="connsiteX9" fmla="*/ 5059 w 10236"/>
              <a:gd name="connsiteY9" fmla="*/ 3638 h 12362"/>
              <a:gd name="connsiteX10" fmla="*/ 4464 w 10236"/>
              <a:gd name="connsiteY10" fmla="*/ 2807 h 12362"/>
              <a:gd name="connsiteX11" fmla="*/ 5255 w 10236"/>
              <a:gd name="connsiteY11" fmla="*/ 2116 h 12362"/>
              <a:gd name="connsiteX12" fmla="*/ 6161 w 10236"/>
              <a:gd name="connsiteY12" fmla="*/ 2646 h 12362"/>
              <a:gd name="connsiteX13" fmla="*/ 9666 w 10236"/>
              <a:gd name="connsiteY13" fmla="*/ 3475 h 12362"/>
              <a:gd name="connsiteX14" fmla="*/ 9672 w 10236"/>
              <a:gd name="connsiteY14" fmla="*/ 1364 h 12362"/>
              <a:gd name="connsiteX15" fmla="*/ 10236 w 10236"/>
              <a:gd name="connsiteY15" fmla="*/ 0 h 12362"/>
              <a:gd name="connsiteX0" fmla="*/ 181 w 10236"/>
              <a:gd name="connsiteY0" fmla="*/ 12362 h 12362"/>
              <a:gd name="connsiteX1" fmla="*/ 181 w 10236"/>
              <a:gd name="connsiteY1" fmla="*/ 9568 h 12362"/>
              <a:gd name="connsiteX2" fmla="*/ 2056 w 10236"/>
              <a:gd name="connsiteY2" fmla="*/ 8636 h 12362"/>
              <a:gd name="connsiteX3" fmla="*/ 3306 w 10236"/>
              <a:gd name="connsiteY3" fmla="*/ 8636 h 12362"/>
              <a:gd name="connsiteX4" fmla="*/ 4830 w 10236"/>
              <a:gd name="connsiteY4" fmla="*/ 8307 h 12362"/>
              <a:gd name="connsiteX5" fmla="*/ 4517 w 10236"/>
              <a:gd name="connsiteY5" fmla="*/ 7598 h 12362"/>
              <a:gd name="connsiteX6" fmla="*/ 7224 w 10236"/>
              <a:gd name="connsiteY6" fmla="*/ 7019 h 12362"/>
              <a:gd name="connsiteX7" fmla="*/ 6038 w 10236"/>
              <a:gd name="connsiteY7" fmla="*/ 5762 h 12362"/>
              <a:gd name="connsiteX8" fmla="*/ 5639 w 10236"/>
              <a:gd name="connsiteY8" fmla="*/ 4504 h 12362"/>
              <a:gd name="connsiteX9" fmla="*/ 5059 w 10236"/>
              <a:gd name="connsiteY9" fmla="*/ 3638 h 12362"/>
              <a:gd name="connsiteX10" fmla="*/ 4464 w 10236"/>
              <a:gd name="connsiteY10" fmla="*/ 2807 h 12362"/>
              <a:gd name="connsiteX11" fmla="*/ 5255 w 10236"/>
              <a:gd name="connsiteY11" fmla="*/ 2116 h 12362"/>
              <a:gd name="connsiteX12" fmla="*/ 6161 w 10236"/>
              <a:gd name="connsiteY12" fmla="*/ 2646 h 12362"/>
              <a:gd name="connsiteX13" fmla="*/ 9991 w 10236"/>
              <a:gd name="connsiteY13" fmla="*/ 2530 h 12362"/>
              <a:gd name="connsiteX14" fmla="*/ 9672 w 10236"/>
              <a:gd name="connsiteY14" fmla="*/ 1364 h 12362"/>
              <a:gd name="connsiteX15" fmla="*/ 10236 w 10236"/>
              <a:gd name="connsiteY15" fmla="*/ 0 h 12362"/>
              <a:gd name="connsiteX0" fmla="*/ 181 w 10236"/>
              <a:gd name="connsiteY0" fmla="*/ 12362 h 12362"/>
              <a:gd name="connsiteX1" fmla="*/ 181 w 10236"/>
              <a:gd name="connsiteY1" fmla="*/ 9568 h 12362"/>
              <a:gd name="connsiteX2" fmla="*/ 2056 w 10236"/>
              <a:gd name="connsiteY2" fmla="*/ 8636 h 12362"/>
              <a:gd name="connsiteX3" fmla="*/ 3306 w 10236"/>
              <a:gd name="connsiteY3" fmla="*/ 8636 h 12362"/>
              <a:gd name="connsiteX4" fmla="*/ 4830 w 10236"/>
              <a:gd name="connsiteY4" fmla="*/ 8307 h 12362"/>
              <a:gd name="connsiteX5" fmla="*/ 4517 w 10236"/>
              <a:gd name="connsiteY5" fmla="*/ 7598 h 12362"/>
              <a:gd name="connsiteX6" fmla="*/ 7224 w 10236"/>
              <a:gd name="connsiteY6" fmla="*/ 7019 h 12362"/>
              <a:gd name="connsiteX7" fmla="*/ 6038 w 10236"/>
              <a:gd name="connsiteY7" fmla="*/ 5762 h 12362"/>
              <a:gd name="connsiteX8" fmla="*/ 5639 w 10236"/>
              <a:gd name="connsiteY8" fmla="*/ 4504 h 12362"/>
              <a:gd name="connsiteX9" fmla="*/ 5059 w 10236"/>
              <a:gd name="connsiteY9" fmla="*/ 3638 h 12362"/>
              <a:gd name="connsiteX10" fmla="*/ 4464 w 10236"/>
              <a:gd name="connsiteY10" fmla="*/ 2807 h 12362"/>
              <a:gd name="connsiteX11" fmla="*/ 5255 w 10236"/>
              <a:gd name="connsiteY11" fmla="*/ 2116 h 12362"/>
              <a:gd name="connsiteX12" fmla="*/ 6161 w 10236"/>
              <a:gd name="connsiteY12" fmla="*/ 2646 h 12362"/>
              <a:gd name="connsiteX13" fmla="*/ 9784 w 10236"/>
              <a:gd name="connsiteY13" fmla="*/ 3335 h 12362"/>
              <a:gd name="connsiteX14" fmla="*/ 9672 w 10236"/>
              <a:gd name="connsiteY14" fmla="*/ 1364 h 12362"/>
              <a:gd name="connsiteX15" fmla="*/ 10236 w 10236"/>
              <a:gd name="connsiteY15" fmla="*/ 0 h 12362"/>
              <a:gd name="connsiteX0" fmla="*/ 181 w 10236"/>
              <a:gd name="connsiteY0" fmla="*/ 12362 h 12362"/>
              <a:gd name="connsiteX1" fmla="*/ 181 w 10236"/>
              <a:gd name="connsiteY1" fmla="*/ 9568 h 12362"/>
              <a:gd name="connsiteX2" fmla="*/ 2056 w 10236"/>
              <a:gd name="connsiteY2" fmla="*/ 8636 h 12362"/>
              <a:gd name="connsiteX3" fmla="*/ 3306 w 10236"/>
              <a:gd name="connsiteY3" fmla="*/ 8636 h 12362"/>
              <a:gd name="connsiteX4" fmla="*/ 4830 w 10236"/>
              <a:gd name="connsiteY4" fmla="*/ 8307 h 12362"/>
              <a:gd name="connsiteX5" fmla="*/ 4517 w 10236"/>
              <a:gd name="connsiteY5" fmla="*/ 7598 h 12362"/>
              <a:gd name="connsiteX6" fmla="*/ 7224 w 10236"/>
              <a:gd name="connsiteY6" fmla="*/ 7019 h 12362"/>
              <a:gd name="connsiteX7" fmla="*/ 6038 w 10236"/>
              <a:gd name="connsiteY7" fmla="*/ 5762 h 12362"/>
              <a:gd name="connsiteX8" fmla="*/ 5639 w 10236"/>
              <a:gd name="connsiteY8" fmla="*/ 4504 h 12362"/>
              <a:gd name="connsiteX9" fmla="*/ 5059 w 10236"/>
              <a:gd name="connsiteY9" fmla="*/ 3638 h 12362"/>
              <a:gd name="connsiteX10" fmla="*/ 4464 w 10236"/>
              <a:gd name="connsiteY10" fmla="*/ 2807 h 12362"/>
              <a:gd name="connsiteX11" fmla="*/ 5255 w 10236"/>
              <a:gd name="connsiteY11" fmla="*/ 2116 h 12362"/>
              <a:gd name="connsiteX12" fmla="*/ 6663 w 10236"/>
              <a:gd name="connsiteY12" fmla="*/ 2183 h 12362"/>
              <a:gd name="connsiteX13" fmla="*/ 9784 w 10236"/>
              <a:gd name="connsiteY13" fmla="*/ 3335 h 12362"/>
              <a:gd name="connsiteX14" fmla="*/ 9672 w 10236"/>
              <a:gd name="connsiteY14" fmla="*/ 1364 h 12362"/>
              <a:gd name="connsiteX15" fmla="*/ 10236 w 10236"/>
              <a:gd name="connsiteY15" fmla="*/ 0 h 12362"/>
              <a:gd name="connsiteX0" fmla="*/ 181 w 10236"/>
              <a:gd name="connsiteY0" fmla="*/ 12362 h 12362"/>
              <a:gd name="connsiteX1" fmla="*/ 181 w 10236"/>
              <a:gd name="connsiteY1" fmla="*/ 9568 h 12362"/>
              <a:gd name="connsiteX2" fmla="*/ 2056 w 10236"/>
              <a:gd name="connsiteY2" fmla="*/ 8636 h 12362"/>
              <a:gd name="connsiteX3" fmla="*/ 3306 w 10236"/>
              <a:gd name="connsiteY3" fmla="*/ 8636 h 12362"/>
              <a:gd name="connsiteX4" fmla="*/ 4830 w 10236"/>
              <a:gd name="connsiteY4" fmla="*/ 8307 h 12362"/>
              <a:gd name="connsiteX5" fmla="*/ 4517 w 10236"/>
              <a:gd name="connsiteY5" fmla="*/ 7598 h 12362"/>
              <a:gd name="connsiteX6" fmla="*/ 7224 w 10236"/>
              <a:gd name="connsiteY6" fmla="*/ 7019 h 12362"/>
              <a:gd name="connsiteX7" fmla="*/ 6038 w 10236"/>
              <a:gd name="connsiteY7" fmla="*/ 5762 h 12362"/>
              <a:gd name="connsiteX8" fmla="*/ 5639 w 10236"/>
              <a:gd name="connsiteY8" fmla="*/ 4504 h 12362"/>
              <a:gd name="connsiteX9" fmla="*/ 5059 w 10236"/>
              <a:gd name="connsiteY9" fmla="*/ 3638 h 12362"/>
              <a:gd name="connsiteX10" fmla="*/ 4464 w 10236"/>
              <a:gd name="connsiteY10" fmla="*/ 2807 h 12362"/>
              <a:gd name="connsiteX11" fmla="*/ 5255 w 10236"/>
              <a:gd name="connsiteY11" fmla="*/ 2116 h 12362"/>
              <a:gd name="connsiteX12" fmla="*/ 6250 w 10236"/>
              <a:gd name="connsiteY12" fmla="*/ 2746 h 12362"/>
              <a:gd name="connsiteX13" fmla="*/ 9784 w 10236"/>
              <a:gd name="connsiteY13" fmla="*/ 3335 h 12362"/>
              <a:gd name="connsiteX14" fmla="*/ 9672 w 10236"/>
              <a:gd name="connsiteY14" fmla="*/ 1364 h 12362"/>
              <a:gd name="connsiteX15" fmla="*/ 10236 w 10236"/>
              <a:gd name="connsiteY15" fmla="*/ 0 h 12362"/>
              <a:gd name="connsiteX0" fmla="*/ 181 w 10236"/>
              <a:gd name="connsiteY0" fmla="*/ 12362 h 12362"/>
              <a:gd name="connsiteX1" fmla="*/ 181 w 10236"/>
              <a:gd name="connsiteY1" fmla="*/ 9568 h 12362"/>
              <a:gd name="connsiteX2" fmla="*/ 2056 w 10236"/>
              <a:gd name="connsiteY2" fmla="*/ 8636 h 12362"/>
              <a:gd name="connsiteX3" fmla="*/ 3306 w 10236"/>
              <a:gd name="connsiteY3" fmla="*/ 8636 h 12362"/>
              <a:gd name="connsiteX4" fmla="*/ 4830 w 10236"/>
              <a:gd name="connsiteY4" fmla="*/ 8307 h 12362"/>
              <a:gd name="connsiteX5" fmla="*/ 4517 w 10236"/>
              <a:gd name="connsiteY5" fmla="*/ 7598 h 12362"/>
              <a:gd name="connsiteX6" fmla="*/ 7224 w 10236"/>
              <a:gd name="connsiteY6" fmla="*/ 7019 h 12362"/>
              <a:gd name="connsiteX7" fmla="*/ 6038 w 10236"/>
              <a:gd name="connsiteY7" fmla="*/ 5762 h 12362"/>
              <a:gd name="connsiteX8" fmla="*/ 5639 w 10236"/>
              <a:gd name="connsiteY8" fmla="*/ 4504 h 12362"/>
              <a:gd name="connsiteX9" fmla="*/ 5059 w 10236"/>
              <a:gd name="connsiteY9" fmla="*/ 3638 h 12362"/>
              <a:gd name="connsiteX10" fmla="*/ 4464 w 10236"/>
              <a:gd name="connsiteY10" fmla="*/ 2807 h 12362"/>
              <a:gd name="connsiteX11" fmla="*/ 5255 w 10236"/>
              <a:gd name="connsiteY11" fmla="*/ 2116 h 12362"/>
              <a:gd name="connsiteX12" fmla="*/ 6250 w 10236"/>
              <a:gd name="connsiteY12" fmla="*/ 2746 h 12362"/>
              <a:gd name="connsiteX13" fmla="*/ 9784 w 10236"/>
              <a:gd name="connsiteY13" fmla="*/ 3335 h 12362"/>
              <a:gd name="connsiteX14" fmla="*/ 9672 w 10236"/>
              <a:gd name="connsiteY14" fmla="*/ 1364 h 12362"/>
              <a:gd name="connsiteX15" fmla="*/ 10236 w 10236"/>
              <a:gd name="connsiteY15" fmla="*/ 0 h 12362"/>
              <a:gd name="connsiteX0" fmla="*/ 181 w 10236"/>
              <a:gd name="connsiteY0" fmla="*/ 12362 h 12362"/>
              <a:gd name="connsiteX1" fmla="*/ 181 w 10236"/>
              <a:gd name="connsiteY1" fmla="*/ 9568 h 12362"/>
              <a:gd name="connsiteX2" fmla="*/ 2056 w 10236"/>
              <a:gd name="connsiteY2" fmla="*/ 8636 h 12362"/>
              <a:gd name="connsiteX3" fmla="*/ 3306 w 10236"/>
              <a:gd name="connsiteY3" fmla="*/ 8636 h 12362"/>
              <a:gd name="connsiteX4" fmla="*/ 4830 w 10236"/>
              <a:gd name="connsiteY4" fmla="*/ 8307 h 12362"/>
              <a:gd name="connsiteX5" fmla="*/ 4517 w 10236"/>
              <a:gd name="connsiteY5" fmla="*/ 7598 h 12362"/>
              <a:gd name="connsiteX6" fmla="*/ 7224 w 10236"/>
              <a:gd name="connsiteY6" fmla="*/ 7019 h 12362"/>
              <a:gd name="connsiteX7" fmla="*/ 6038 w 10236"/>
              <a:gd name="connsiteY7" fmla="*/ 5762 h 12362"/>
              <a:gd name="connsiteX8" fmla="*/ 5639 w 10236"/>
              <a:gd name="connsiteY8" fmla="*/ 4504 h 12362"/>
              <a:gd name="connsiteX9" fmla="*/ 5059 w 10236"/>
              <a:gd name="connsiteY9" fmla="*/ 3638 h 12362"/>
              <a:gd name="connsiteX10" fmla="*/ 4464 w 10236"/>
              <a:gd name="connsiteY10" fmla="*/ 2807 h 12362"/>
              <a:gd name="connsiteX11" fmla="*/ 5550 w 10236"/>
              <a:gd name="connsiteY11" fmla="*/ 2056 h 12362"/>
              <a:gd name="connsiteX12" fmla="*/ 6250 w 10236"/>
              <a:gd name="connsiteY12" fmla="*/ 2746 h 12362"/>
              <a:gd name="connsiteX13" fmla="*/ 9784 w 10236"/>
              <a:gd name="connsiteY13" fmla="*/ 3335 h 12362"/>
              <a:gd name="connsiteX14" fmla="*/ 9672 w 10236"/>
              <a:gd name="connsiteY14" fmla="*/ 1364 h 12362"/>
              <a:gd name="connsiteX15" fmla="*/ 10236 w 10236"/>
              <a:gd name="connsiteY15" fmla="*/ 0 h 12362"/>
              <a:gd name="connsiteX0" fmla="*/ 181 w 10236"/>
              <a:gd name="connsiteY0" fmla="*/ 12362 h 12362"/>
              <a:gd name="connsiteX1" fmla="*/ 181 w 10236"/>
              <a:gd name="connsiteY1" fmla="*/ 9568 h 12362"/>
              <a:gd name="connsiteX2" fmla="*/ 2056 w 10236"/>
              <a:gd name="connsiteY2" fmla="*/ 8636 h 12362"/>
              <a:gd name="connsiteX3" fmla="*/ 3306 w 10236"/>
              <a:gd name="connsiteY3" fmla="*/ 8636 h 12362"/>
              <a:gd name="connsiteX4" fmla="*/ 4830 w 10236"/>
              <a:gd name="connsiteY4" fmla="*/ 8307 h 12362"/>
              <a:gd name="connsiteX5" fmla="*/ 4517 w 10236"/>
              <a:gd name="connsiteY5" fmla="*/ 7598 h 12362"/>
              <a:gd name="connsiteX6" fmla="*/ 7224 w 10236"/>
              <a:gd name="connsiteY6" fmla="*/ 7019 h 12362"/>
              <a:gd name="connsiteX7" fmla="*/ 6038 w 10236"/>
              <a:gd name="connsiteY7" fmla="*/ 5762 h 12362"/>
              <a:gd name="connsiteX8" fmla="*/ 5285 w 10236"/>
              <a:gd name="connsiteY8" fmla="*/ 4806 h 12362"/>
              <a:gd name="connsiteX9" fmla="*/ 5059 w 10236"/>
              <a:gd name="connsiteY9" fmla="*/ 3638 h 12362"/>
              <a:gd name="connsiteX10" fmla="*/ 4464 w 10236"/>
              <a:gd name="connsiteY10" fmla="*/ 2807 h 12362"/>
              <a:gd name="connsiteX11" fmla="*/ 5550 w 10236"/>
              <a:gd name="connsiteY11" fmla="*/ 2056 h 12362"/>
              <a:gd name="connsiteX12" fmla="*/ 6250 w 10236"/>
              <a:gd name="connsiteY12" fmla="*/ 2746 h 12362"/>
              <a:gd name="connsiteX13" fmla="*/ 9784 w 10236"/>
              <a:gd name="connsiteY13" fmla="*/ 3335 h 12362"/>
              <a:gd name="connsiteX14" fmla="*/ 9672 w 10236"/>
              <a:gd name="connsiteY14" fmla="*/ 1364 h 12362"/>
              <a:gd name="connsiteX15" fmla="*/ 10236 w 10236"/>
              <a:gd name="connsiteY15" fmla="*/ 0 h 12362"/>
              <a:gd name="connsiteX0" fmla="*/ 181 w 10236"/>
              <a:gd name="connsiteY0" fmla="*/ 12362 h 12362"/>
              <a:gd name="connsiteX1" fmla="*/ 181 w 10236"/>
              <a:gd name="connsiteY1" fmla="*/ 9568 h 12362"/>
              <a:gd name="connsiteX2" fmla="*/ 2056 w 10236"/>
              <a:gd name="connsiteY2" fmla="*/ 8636 h 12362"/>
              <a:gd name="connsiteX3" fmla="*/ 3306 w 10236"/>
              <a:gd name="connsiteY3" fmla="*/ 8636 h 12362"/>
              <a:gd name="connsiteX4" fmla="*/ 4830 w 10236"/>
              <a:gd name="connsiteY4" fmla="*/ 8307 h 12362"/>
              <a:gd name="connsiteX5" fmla="*/ 6112 w 10236"/>
              <a:gd name="connsiteY5" fmla="*/ 8403 h 12362"/>
              <a:gd name="connsiteX6" fmla="*/ 7224 w 10236"/>
              <a:gd name="connsiteY6" fmla="*/ 7019 h 12362"/>
              <a:gd name="connsiteX7" fmla="*/ 6038 w 10236"/>
              <a:gd name="connsiteY7" fmla="*/ 5762 h 12362"/>
              <a:gd name="connsiteX8" fmla="*/ 5285 w 10236"/>
              <a:gd name="connsiteY8" fmla="*/ 4806 h 12362"/>
              <a:gd name="connsiteX9" fmla="*/ 5059 w 10236"/>
              <a:gd name="connsiteY9" fmla="*/ 3638 h 12362"/>
              <a:gd name="connsiteX10" fmla="*/ 4464 w 10236"/>
              <a:gd name="connsiteY10" fmla="*/ 2807 h 12362"/>
              <a:gd name="connsiteX11" fmla="*/ 5550 w 10236"/>
              <a:gd name="connsiteY11" fmla="*/ 2056 h 12362"/>
              <a:gd name="connsiteX12" fmla="*/ 6250 w 10236"/>
              <a:gd name="connsiteY12" fmla="*/ 2746 h 12362"/>
              <a:gd name="connsiteX13" fmla="*/ 9784 w 10236"/>
              <a:gd name="connsiteY13" fmla="*/ 3335 h 12362"/>
              <a:gd name="connsiteX14" fmla="*/ 9672 w 10236"/>
              <a:gd name="connsiteY14" fmla="*/ 1364 h 12362"/>
              <a:gd name="connsiteX15" fmla="*/ 10236 w 10236"/>
              <a:gd name="connsiteY15" fmla="*/ 0 h 12362"/>
              <a:gd name="connsiteX0" fmla="*/ 181 w 10236"/>
              <a:gd name="connsiteY0" fmla="*/ 12362 h 12362"/>
              <a:gd name="connsiteX1" fmla="*/ 181 w 10236"/>
              <a:gd name="connsiteY1" fmla="*/ 9568 h 12362"/>
              <a:gd name="connsiteX2" fmla="*/ 2056 w 10236"/>
              <a:gd name="connsiteY2" fmla="*/ 8636 h 12362"/>
              <a:gd name="connsiteX3" fmla="*/ 3306 w 10236"/>
              <a:gd name="connsiteY3" fmla="*/ 8636 h 12362"/>
              <a:gd name="connsiteX4" fmla="*/ 4830 w 10236"/>
              <a:gd name="connsiteY4" fmla="*/ 8307 h 12362"/>
              <a:gd name="connsiteX5" fmla="*/ 6112 w 10236"/>
              <a:gd name="connsiteY5" fmla="*/ 8403 h 12362"/>
              <a:gd name="connsiteX6" fmla="*/ 7224 w 10236"/>
              <a:gd name="connsiteY6" fmla="*/ 7019 h 12362"/>
              <a:gd name="connsiteX7" fmla="*/ 6038 w 10236"/>
              <a:gd name="connsiteY7" fmla="*/ 5762 h 12362"/>
              <a:gd name="connsiteX8" fmla="*/ 5285 w 10236"/>
              <a:gd name="connsiteY8" fmla="*/ 4806 h 12362"/>
              <a:gd name="connsiteX9" fmla="*/ 5059 w 10236"/>
              <a:gd name="connsiteY9" fmla="*/ 3638 h 12362"/>
              <a:gd name="connsiteX10" fmla="*/ 4464 w 10236"/>
              <a:gd name="connsiteY10" fmla="*/ 2807 h 12362"/>
              <a:gd name="connsiteX11" fmla="*/ 5550 w 10236"/>
              <a:gd name="connsiteY11" fmla="*/ 2056 h 12362"/>
              <a:gd name="connsiteX12" fmla="*/ 6250 w 10236"/>
              <a:gd name="connsiteY12" fmla="*/ 2746 h 12362"/>
              <a:gd name="connsiteX13" fmla="*/ 9784 w 10236"/>
              <a:gd name="connsiteY13" fmla="*/ 3335 h 12362"/>
              <a:gd name="connsiteX14" fmla="*/ 9672 w 10236"/>
              <a:gd name="connsiteY14" fmla="*/ 1364 h 12362"/>
              <a:gd name="connsiteX15" fmla="*/ 10236 w 10236"/>
              <a:gd name="connsiteY15" fmla="*/ 0 h 12362"/>
              <a:gd name="connsiteX0" fmla="*/ 181 w 10236"/>
              <a:gd name="connsiteY0" fmla="*/ 12362 h 12362"/>
              <a:gd name="connsiteX1" fmla="*/ 181 w 10236"/>
              <a:gd name="connsiteY1" fmla="*/ 9568 h 12362"/>
              <a:gd name="connsiteX2" fmla="*/ 2056 w 10236"/>
              <a:gd name="connsiteY2" fmla="*/ 8636 h 12362"/>
              <a:gd name="connsiteX3" fmla="*/ 3306 w 10236"/>
              <a:gd name="connsiteY3" fmla="*/ 8636 h 12362"/>
              <a:gd name="connsiteX4" fmla="*/ 4830 w 10236"/>
              <a:gd name="connsiteY4" fmla="*/ 8307 h 12362"/>
              <a:gd name="connsiteX5" fmla="*/ 6112 w 10236"/>
              <a:gd name="connsiteY5" fmla="*/ 8403 h 12362"/>
              <a:gd name="connsiteX6" fmla="*/ 7224 w 10236"/>
              <a:gd name="connsiteY6" fmla="*/ 7019 h 12362"/>
              <a:gd name="connsiteX7" fmla="*/ 6038 w 10236"/>
              <a:gd name="connsiteY7" fmla="*/ 5762 h 12362"/>
              <a:gd name="connsiteX8" fmla="*/ 5285 w 10236"/>
              <a:gd name="connsiteY8" fmla="*/ 4806 h 12362"/>
              <a:gd name="connsiteX9" fmla="*/ 5059 w 10236"/>
              <a:gd name="connsiteY9" fmla="*/ 3638 h 12362"/>
              <a:gd name="connsiteX10" fmla="*/ 4464 w 10236"/>
              <a:gd name="connsiteY10" fmla="*/ 2807 h 12362"/>
              <a:gd name="connsiteX11" fmla="*/ 5550 w 10236"/>
              <a:gd name="connsiteY11" fmla="*/ 2056 h 12362"/>
              <a:gd name="connsiteX12" fmla="*/ 6250 w 10236"/>
              <a:gd name="connsiteY12" fmla="*/ 2746 h 12362"/>
              <a:gd name="connsiteX13" fmla="*/ 9784 w 10236"/>
              <a:gd name="connsiteY13" fmla="*/ 3335 h 12362"/>
              <a:gd name="connsiteX14" fmla="*/ 9672 w 10236"/>
              <a:gd name="connsiteY14" fmla="*/ 1364 h 12362"/>
              <a:gd name="connsiteX15" fmla="*/ 10236 w 10236"/>
              <a:gd name="connsiteY15" fmla="*/ 0 h 12362"/>
              <a:gd name="connsiteX0" fmla="*/ 181 w 10236"/>
              <a:gd name="connsiteY0" fmla="*/ 12362 h 12362"/>
              <a:gd name="connsiteX1" fmla="*/ 181 w 10236"/>
              <a:gd name="connsiteY1" fmla="*/ 9568 h 12362"/>
              <a:gd name="connsiteX2" fmla="*/ 2056 w 10236"/>
              <a:gd name="connsiteY2" fmla="*/ 8636 h 12362"/>
              <a:gd name="connsiteX3" fmla="*/ 3306 w 10236"/>
              <a:gd name="connsiteY3" fmla="*/ 8636 h 12362"/>
              <a:gd name="connsiteX4" fmla="*/ 4830 w 10236"/>
              <a:gd name="connsiteY4" fmla="*/ 8307 h 12362"/>
              <a:gd name="connsiteX5" fmla="*/ 6112 w 10236"/>
              <a:gd name="connsiteY5" fmla="*/ 8403 h 12362"/>
              <a:gd name="connsiteX6" fmla="*/ 7047 w 10236"/>
              <a:gd name="connsiteY6" fmla="*/ 7260 h 12362"/>
              <a:gd name="connsiteX7" fmla="*/ 6038 w 10236"/>
              <a:gd name="connsiteY7" fmla="*/ 5762 h 12362"/>
              <a:gd name="connsiteX8" fmla="*/ 5285 w 10236"/>
              <a:gd name="connsiteY8" fmla="*/ 4806 h 12362"/>
              <a:gd name="connsiteX9" fmla="*/ 5059 w 10236"/>
              <a:gd name="connsiteY9" fmla="*/ 3638 h 12362"/>
              <a:gd name="connsiteX10" fmla="*/ 4464 w 10236"/>
              <a:gd name="connsiteY10" fmla="*/ 2807 h 12362"/>
              <a:gd name="connsiteX11" fmla="*/ 5550 w 10236"/>
              <a:gd name="connsiteY11" fmla="*/ 2056 h 12362"/>
              <a:gd name="connsiteX12" fmla="*/ 6250 w 10236"/>
              <a:gd name="connsiteY12" fmla="*/ 2746 h 12362"/>
              <a:gd name="connsiteX13" fmla="*/ 9784 w 10236"/>
              <a:gd name="connsiteY13" fmla="*/ 3335 h 12362"/>
              <a:gd name="connsiteX14" fmla="*/ 9672 w 10236"/>
              <a:gd name="connsiteY14" fmla="*/ 1364 h 12362"/>
              <a:gd name="connsiteX15" fmla="*/ 10236 w 10236"/>
              <a:gd name="connsiteY15" fmla="*/ 0 h 12362"/>
              <a:gd name="connsiteX0" fmla="*/ 181 w 10236"/>
              <a:gd name="connsiteY0" fmla="*/ 12362 h 12362"/>
              <a:gd name="connsiteX1" fmla="*/ 181 w 10236"/>
              <a:gd name="connsiteY1" fmla="*/ 9568 h 12362"/>
              <a:gd name="connsiteX2" fmla="*/ 2056 w 10236"/>
              <a:gd name="connsiteY2" fmla="*/ 8636 h 12362"/>
              <a:gd name="connsiteX3" fmla="*/ 3306 w 10236"/>
              <a:gd name="connsiteY3" fmla="*/ 8636 h 12362"/>
              <a:gd name="connsiteX4" fmla="*/ 4830 w 10236"/>
              <a:gd name="connsiteY4" fmla="*/ 8307 h 12362"/>
              <a:gd name="connsiteX5" fmla="*/ 6112 w 10236"/>
              <a:gd name="connsiteY5" fmla="*/ 8403 h 12362"/>
              <a:gd name="connsiteX6" fmla="*/ 7047 w 10236"/>
              <a:gd name="connsiteY6" fmla="*/ 7260 h 12362"/>
              <a:gd name="connsiteX7" fmla="*/ 6038 w 10236"/>
              <a:gd name="connsiteY7" fmla="*/ 5762 h 12362"/>
              <a:gd name="connsiteX8" fmla="*/ 5285 w 10236"/>
              <a:gd name="connsiteY8" fmla="*/ 4806 h 12362"/>
              <a:gd name="connsiteX9" fmla="*/ 5059 w 10236"/>
              <a:gd name="connsiteY9" fmla="*/ 3638 h 12362"/>
              <a:gd name="connsiteX10" fmla="*/ 4464 w 10236"/>
              <a:gd name="connsiteY10" fmla="*/ 2807 h 12362"/>
              <a:gd name="connsiteX11" fmla="*/ 5550 w 10236"/>
              <a:gd name="connsiteY11" fmla="*/ 2056 h 12362"/>
              <a:gd name="connsiteX12" fmla="*/ 6250 w 10236"/>
              <a:gd name="connsiteY12" fmla="*/ 2746 h 12362"/>
              <a:gd name="connsiteX13" fmla="*/ 9784 w 10236"/>
              <a:gd name="connsiteY13" fmla="*/ 3335 h 12362"/>
              <a:gd name="connsiteX14" fmla="*/ 9672 w 10236"/>
              <a:gd name="connsiteY14" fmla="*/ 1364 h 12362"/>
              <a:gd name="connsiteX15" fmla="*/ 10236 w 10236"/>
              <a:gd name="connsiteY15" fmla="*/ 0 h 12362"/>
              <a:gd name="connsiteX0" fmla="*/ 455 w 10126"/>
              <a:gd name="connsiteY0" fmla="*/ 12322 h 12322"/>
              <a:gd name="connsiteX1" fmla="*/ 71 w 10126"/>
              <a:gd name="connsiteY1" fmla="*/ 9568 h 12322"/>
              <a:gd name="connsiteX2" fmla="*/ 1946 w 10126"/>
              <a:gd name="connsiteY2" fmla="*/ 8636 h 12322"/>
              <a:gd name="connsiteX3" fmla="*/ 3196 w 10126"/>
              <a:gd name="connsiteY3" fmla="*/ 8636 h 12322"/>
              <a:gd name="connsiteX4" fmla="*/ 4720 w 10126"/>
              <a:gd name="connsiteY4" fmla="*/ 8307 h 12322"/>
              <a:gd name="connsiteX5" fmla="*/ 6002 w 10126"/>
              <a:gd name="connsiteY5" fmla="*/ 8403 h 12322"/>
              <a:gd name="connsiteX6" fmla="*/ 6937 w 10126"/>
              <a:gd name="connsiteY6" fmla="*/ 7260 h 12322"/>
              <a:gd name="connsiteX7" fmla="*/ 5928 w 10126"/>
              <a:gd name="connsiteY7" fmla="*/ 5762 h 12322"/>
              <a:gd name="connsiteX8" fmla="*/ 5175 w 10126"/>
              <a:gd name="connsiteY8" fmla="*/ 4806 h 12322"/>
              <a:gd name="connsiteX9" fmla="*/ 4949 w 10126"/>
              <a:gd name="connsiteY9" fmla="*/ 3638 h 12322"/>
              <a:gd name="connsiteX10" fmla="*/ 4354 w 10126"/>
              <a:gd name="connsiteY10" fmla="*/ 2807 h 12322"/>
              <a:gd name="connsiteX11" fmla="*/ 5440 w 10126"/>
              <a:gd name="connsiteY11" fmla="*/ 2056 h 12322"/>
              <a:gd name="connsiteX12" fmla="*/ 6140 w 10126"/>
              <a:gd name="connsiteY12" fmla="*/ 2746 h 12322"/>
              <a:gd name="connsiteX13" fmla="*/ 9674 w 10126"/>
              <a:gd name="connsiteY13" fmla="*/ 3335 h 12322"/>
              <a:gd name="connsiteX14" fmla="*/ 9562 w 10126"/>
              <a:gd name="connsiteY14" fmla="*/ 1364 h 12322"/>
              <a:gd name="connsiteX15" fmla="*/ 10126 w 10126"/>
              <a:gd name="connsiteY15" fmla="*/ 0 h 12322"/>
              <a:gd name="connsiteX0" fmla="*/ 428 w 10099"/>
              <a:gd name="connsiteY0" fmla="*/ 12322 h 12322"/>
              <a:gd name="connsiteX1" fmla="*/ 44 w 10099"/>
              <a:gd name="connsiteY1" fmla="*/ 9568 h 12322"/>
              <a:gd name="connsiteX2" fmla="*/ 1919 w 10099"/>
              <a:gd name="connsiteY2" fmla="*/ 8636 h 12322"/>
              <a:gd name="connsiteX3" fmla="*/ 3169 w 10099"/>
              <a:gd name="connsiteY3" fmla="*/ 8636 h 12322"/>
              <a:gd name="connsiteX4" fmla="*/ 4693 w 10099"/>
              <a:gd name="connsiteY4" fmla="*/ 8307 h 12322"/>
              <a:gd name="connsiteX5" fmla="*/ 5975 w 10099"/>
              <a:gd name="connsiteY5" fmla="*/ 8403 h 12322"/>
              <a:gd name="connsiteX6" fmla="*/ 6910 w 10099"/>
              <a:gd name="connsiteY6" fmla="*/ 7260 h 12322"/>
              <a:gd name="connsiteX7" fmla="*/ 5901 w 10099"/>
              <a:gd name="connsiteY7" fmla="*/ 5762 h 12322"/>
              <a:gd name="connsiteX8" fmla="*/ 5148 w 10099"/>
              <a:gd name="connsiteY8" fmla="*/ 4806 h 12322"/>
              <a:gd name="connsiteX9" fmla="*/ 4922 w 10099"/>
              <a:gd name="connsiteY9" fmla="*/ 3638 h 12322"/>
              <a:gd name="connsiteX10" fmla="*/ 4327 w 10099"/>
              <a:gd name="connsiteY10" fmla="*/ 2807 h 12322"/>
              <a:gd name="connsiteX11" fmla="*/ 5413 w 10099"/>
              <a:gd name="connsiteY11" fmla="*/ 2056 h 12322"/>
              <a:gd name="connsiteX12" fmla="*/ 6113 w 10099"/>
              <a:gd name="connsiteY12" fmla="*/ 2746 h 12322"/>
              <a:gd name="connsiteX13" fmla="*/ 9647 w 10099"/>
              <a:gd name="connsiteY13" fmla="*/ 3335 h 12322"/>
              <a:gd name="connsiteX14" fmla="*/ 9535 w 10099"/>
              <a:gd name="connsiteY14" fmla="*/ 1364 h 12322"/>
              <a:gd name="connsiteX15" fmla="*/ 10099 w 10099"/>
              <a:gd name="connsiteY15" fmla="*/ 0 h 12322"/>
              <a:gd name="connsiteX0" fmla="*/ 401 w 10072"/>
              <a:gd name="connsiteY0" fmla="*/ 12322 h 12322"/>
              <a:gd name="connsiteX1" fmla="*/ 17 w 10072"/>
              <a:gd name="connsiteY1" fmla="*/ 9568 h 12322"/>
              <a:gd name="connsiteX2" fmla="*/ 1892 w 10072"/>
              <a:gd name="connsiteY2" fmla="*/ 8636 h 12322"/>
              <a:gd name="connsiteX3" fmla="*/ 3142 w 10072"/>
              <a:gd name="connsiteY3" fmla="*/ 8636 h 12322"/>
              <a:gd name="connsiteX4" fmla="*/ 4666 w 10072"/>
              <a:gd name="connsiteY4" fmla="*/ 8307 h 12322"/>
              <a:gd name="connsiteX5" fmla="*/ 5948 w 10072"/>
              <a:gd name="connsiteY5" fmla="*/ 8403 h 12322"/>
              <a:gd name="connsiteX6" fmla="*/ 6883 w 10072"/>
              <a:gd name="connsiteY6" fmla="*/ 7260 h 12322"/>
              <a:gd name="connsiteX7" fmla="*/ 5874 w 10072"/>
              <a:gd name="connsiteY7" fmla="*/ 5762 h 12322"/>
              <a:gd name="connsiteX8" fmla="*/ 5121 w 10072"/>
              <a:gd name="connsiteY8" fmla="*/ 4806 h 12322"/>
              <a:gd name="connsiteX9" fmla="*/ 4895 w 10072"/>
              <a:gd name="connsiteY9" fmla="*/ 3638 h 12322"/>
              <a:gd name="connsiteX10" fmla="*/ 4300 w 10072"/>
              <a:gd name="connsiteY10" fmla="*/ 2807 h 12322"/>
              <a:gd name="connsiteX11" fmla="*/ 5386 w 10072"/>
              <a:gd name="connsiteY11" fmla="*/ 2056 h 12322"/>
              <a:gd name="connsiteX12" fmla="*/ 6086 w 10072"/>
              <a:gd name="connsiteY12" fmla="*/ 2746 h 12322"/>
              <a:gd name="connsiteX13" fmla="*/ 9620 w 10072"/>
              <a:gd name="connsiteY13" fmla="*/ 3335 h 12322"/>
              <a:gd name="connsiteX14" fmla="*/ 9508 w 10072"/>
              <a:gd name="connsiteY14" fmla="*/ 1364 h 12322"/>
              <a:gd name="connsiteX15" fmla="*/ 10072 w 10072"/>
              <a:gd name="connsiteY15" fmla="*/ 0 h 12322"/>
              <a:gd name="connsiteX0" fmla="*/ 400 w 10071"/>
              <a:gd name="connsiteY0" fmla="*/ 12322 h 12322"/>
              <a:gd name="connsiteX1" fmla="*/ 16 w 10071"/>
              <a:gd name="connsiteY1" fmla="*/ 9568 h 12322"/>
              <a:gd name="connsiteX2" fmla="*/ 1891 w 10071"/>
              <a:gd name="connsiteY2" fmla="*/ 8636 h 12322"/>
              <a:gd name="connsiteX3" fmla="*/ 3141 w 10071"/>
              <a:gd name="connsiteY3" fmla="*/ 8636 h 12322"/>
              <a:gd name="connsiteX4" fmla="*/ 4665 w 10071"/>
              <a:gd name="connsiteY4" fmla="*/ 8307 h 12322"/>
              <a:gd name="connsiteX5" fmla="*/ 5947 w 10071"/>
              <a:gd name="connsiteY5" fmla="*/ 8403 h 12322"/>
              <a:gd name="connsiteX6" fmla="*/ 6882 w 10071"/>
              <a:gd name="connsiteY6" fmla="*/ 7260 h 12322"/>
              <a:gd name="connsiteX7" fmla="*/ 5873 w 10071"/>
              <a:gd name="connsiteY7" fmla="*/ 5762 h 12322"/>
              <a:gd name="connsiteX8" fmla="*/ 5120 w 10071"/>
              <a:gd name="connsiteY8" fmla="*/ 4806 h 12322"/>
              <a:gd name="connsiteX9" fmla="*/ 4894 w 10071"/>
              <a:gd name="connsiteY9" fmla="*/ 3638 h 12322"/>
              <a:gd name="connsiteX10" fmla="*/ 4299 w 10071"/>
              <a:gd name="connsiteY10" fmla="*/ 2807 h 12322"/>
              <a:gd name="connsiteX11" fmla="*/ 5385 w 10071"/>
              <a:gd name="connsiteY11" fmla="*/ 2056 h 12322"/>
              <a:gd name="connsiteX12" fmla="*/ 6085 w 10071"/>
              <a:gd name="connsiteY12" fmla="*/ 2746 h 12322"/>
              <a:gd name="connsiteX13" fmla="*/ 9619 w 10071"/>
              <a:gd name="connsiteY13" fmla="*/ 3335 h 12322"/>
              <a:gd name="connsiteX14" fmla="*/ 9507 w 10071"/>
              <a:gd name="connsiteY14" fmla="*/ 1364 h 12322"/>
              <a:gd name="connsiteX15" fmla="*/ 10071 w 10071"/>
              <a:gd name="connsiteY15" fmla="*/ 0 h 12322"/>
              <a:gd name="connsiteX0" fmla="*/ 400 w 10071"/>
              <a:gd name="connsiteY0" fmla="*/ 12322 h 12322"/>
              <a:gd name="connsiteX1" fmla="*/ 16 w 10071"/>
              <a:gd name="connsiteY1" fmla="*/ 9568 h 12322"/>
              <a:gd name="connsiteX2" fmla="*/ 1891 w 10071"/>
              <a:gd name="connsiteY2" fmla="*/ 8636 h 12322"/>
              <a:gd name="connsiteX3" fmla="*/ 3141 w 10071"/>
              <a:gd name="connsiteY3" fmla="*/ 8636 h 12322"/>
              <a:gd name="connsiteX4" fmla="*/ 4665 w 10071"/>
              <a:gd name="connsiteY4" fmla="*/ 8307 h 12322"/>
              <a:gd name="connsiteX5" fmla="*/ 5947 w 10071"/>
              <a:gd name="connsiteY5" fmla="*/ 8403 h 12322"/>
              <a:gd name="connsiteX6" fmla="*/ 6882 w 10071"/>
              <a:gd name="connsiteY6" fmla="*/ 7260 h 12322"/>
              <a:gd name="connsiteX7" fmla="*/ 5873 w 10071"/>
              <a:gd name="connsiteY7" fmla="*/ 5762 h 12322"/>
              <a:gd name="connsiteX8" fmla="*/ 5120 w 10071"/>
              <a:gd name="connsiteY8" fmla="*/ 4806 h 12322"/>
              <a:gd name="connsiteX9" fmla="*/ 4894 w 10071"/>
              <a:gd name="connsiteY9" fmla="*/ 3638 h 12322"/>
              <a:gd name="connsiteX10" fmla="*/ 4299 w 10071"/>
              <a:gd name="connsiteY10" fmla="*/ 2807 h 12322"/>
              <a:gd name="connsiteX11" fmla="*/ 5385 w 10071"/>
              <a:gd name="connsiteY11" fmla="*/ 2056 h 12322"/>
              <a:gd name="connsiteX12" fmla="*/ 6085 w 10071"/>
              <a:gd name="connsiteY12" fmla="*/ 2746 h 12322"/>
              <a:gd name="connsiteX13" fmla="*/ 9619 w 10071"/>
              <a:gd name="connsiteY13" fmla="*/ 3335 h 12322"/>
              <a:gd name="connsiteX14" fmla="*/ 10071 w 10071"/>
              <a:gd name="connsiteY14" fmla="*/ 0 h 12322"/>
              <a:gd name="connsiteX0" fmla="*/ 400 w 9619"/>
              <a:gd name="connsiteY0" fmla="*/ 10374 h 10374"/>
              <a:gd name="connsiteX1" fmla="*/ 16 w 9619"/>
              <a:gd name="connsiteY1" fmla="*/ 7620 h 10374"/>
              <a:gd name="connsiteX2" fmla="*/ 1891 w 9619"/>
              <a:gd name="connsiteY2" fmla="*/ 6688 h 10374"/>
              <a:gd name="connsiteX3" fmla="*/ 3141 w 9619"/>
              <a:gd name="connsiteY3" fmla="*/ 6688 h 10374"/>
              <a:gd name="connsiteX4" fmla="*/ 4665 w 9619"/>
              <a:gd name="connsiteY4" fmla="*/ 6359 h 10374"/>
              <a:gd name="connsiteX5" fmla="*/ 5947 w 9619"/>
              <a:gd name="connsiteY5" fmla="*/ 6455 h 10374"/>
              <a:gd name="connsiteX6" fmla="*/ 6882 w 9619"/>
              <a:gd name="connsiteY6" fmla="*/ 5312 h 10374"/>
              <a:gd name="connsiteX7" fmla="*/ 5873 w 9619"/>
              <a:gd name="connsiteY7" fmla="*/ 3814 h 10374"/>
              <a:gd name="connsiteX8" fmla="*/ 5120 w 9619"/>
              <a:gd name="connsiteY8" fmla="*/ 2858 h 10374"/>
              <a:gd name="connsiteX9" fmla="*/ 4894 w 9619"/>
              <a:gd name="connsiteY9" fmla="*/ 1690 h 10374"/>
              <a:gd name="connsiteX10" fmla="*/ 4299 w 9619"/>
              <a:gd name="connsiteY10" fmla="*/ 859 h 10374"/>
              <a:gd name="connsiteX11" fmla="*/ 5385 w 9619"/>
              <a:gd name="connsiteY11" fmla="*/ 108 h 10374"/>
              <a:gd name="connsiteX12" fmla="*/ 6085 w 9619"/>
              <a:gd name="connsiteY12" fmla="*/ 798 h 10374"/>
              <a:gd name="connsiteX13" fmla="*/ 9619 w 9619"/>
              <a:gd name="connsiteY13" fmla="*/ 1387 h 10374"/>
              <a:gd name="connsiteX0" fmla="*/ 416 w 7625"/>
              <a:gd name="connsiteY0" fmla="*/ 10300 h 10300"/>
              <a:gd name="connsiteX1" fmla="*/ 17 w 7625"/>
              <a:gd name="connsiteY1" fmla="*/ 7645 h 10300"/>
              <a:gd name="connsiteX2" fmla="*/ 1966 w 7625"/>
              <a:gd name="connsiteY2" fmla="*/ 6747 h 10300"/>
              <a:gd name="connsiteX3" fmla="*/ 3265 w 7625"/>
              <a:gd name="connsiteY3" fmla="*/ 6747 h 10300"/>
              <a:gd name="connsiteX4" fmla="*/ 4850 w 7625"/>
              <a:gd name="connsiteY4" fmla="*/ 6430 h 10300"/>
              <a:gd name="connsiteX5" fmla="*/ 6183 w 7625"/>
              <a:gd name="connsiteY5" fmla="*/ 6522 h 10300"/>
              <a:gd name="connsiteX6" fmla="*/ 7155 w 7625"/>
              <a:gd name="connsiteY6" fmla="*/ 5420 h 10300"/>
              <a:gd name="connsiteX7" fmla="*/ 6106 w 7625"/>
              <a:gd name="connsiteY7" fmla="*/ 3976 h 10300"/>
              <a:gd name="connsiteX8" fmla="*/ 5323 w 7625"/>
              <a:gd name="connsiteY8" fmla="*/ 3055 h 10300"/>
              <a:gd name="connsiteX9" fmla="*/ 5088 w 7625"/>
              <a:gd name="connsiteY9" fmla="*/ 1929 h 10300"/>
              <a:gd name="connsiteX10" fmla="*/ 4469 w 7625"/>
              <a:gd name="connsiteY10" fmla="*/ 1128 h 10300"/>
              <a:gd name="connsiteX11" fmla="*/ 5598 w 7625"/>
              <a:gd name="connsiteY11" fmla="*/ 404 h 10300"/>
              <a:gd name="connsiteX12" fmla="*/ 6326 w 7625"/>
              <a:gd name="connsiteY12" fmla="*/ 1069 h 10300"/>
              <a:gd name="connsiteX13" fmla="*/ 1724 w 7625"/>
              <a:gd name="connsiteY13" fmla="*/ 0 h 10300"/>
              <a:gd name="connsiteX0" fmla="*/ 546 w 10000"/>
              <a:gd name="connsiteY0" fmla="*/ 10000 h 10000"/>
              <a:gd name="connsiteX1" fmla="*/ 22 w 10000"/>
              <a:gd name="connsiteY1" fmla="*/ 7422 h 10000"/>
              <a:gd name="connsiteX2" fmla="*/ 2578 w 10000"/>
              <a:gd name="connsiteY2" fmla="*/ 6550 h 10000"/>
              <a:gd name="connsiteX3" fmla="*/ 4282 w 10000"/>
              <a:gd name="connsiteY3" fmla="*/ 6550 h 10000"/>
              <a:gd name="connsiteX4" fmla="*/ 6361 w 10000"/>
              <a:gd name="connsiteY4" fmla="*/ 6243 h 10000"/>
              <a:gd name="connsiteX5" fmla="*/ 8109 w 10000"/>
              <a:gd name="connsiteY5" fmla="*/ 6332 h 10000"/>
              <a:gd name="connsiteX6" fmla="*/ 9384 w 10000"/>
              <a:gd name="connsiteY6" fmla="*/ 5262 h 10000"/>
              <a:gd name="connsiteX7" fmla="*/ 8008 w 10000"/>
              <a:gd name="connsiteY7" fmla="*/ 3860 h 10000"/>
              <a:gd name="connsiteX8" fmla="*/ 6981 w 10000"/>
              <a:gd name="connsiteY8" fmla="*/ 2966 h 10000"/>
              <a:gd name="connsiteX9" fmla="*/ 6673 w 10000"/>
              <a:gd name="connsiteY9" fmla="*/ 1873 h 10000"/>
              <a:gd name="connsiteX10" fmla="*/ 5861 w 10000"/>
              <a:gd name="connsiteY10" fmla="*/ 1095 h 10000"/>
              <a:gd name="connsiteX11" fmla="*/ 7342 w 10000"/>
              <a:gd name="connsiteY11" fmla="*/ 392 h 10000"/>
              <a:gd name="connsiteX12" fmla="*/ 2010 w 10000"/>
              <a:gd name="connsiteY12" fmla="*/ 845 h 10000"/>
              <a:gd name="connsiteX13" fmla="*/ 2261 w 10000"/>
              <a:gd name="connsiteY13" fmla="*/ 0 h 10000"/>
              <a:gd name="connsiteX0" fmla="*/ 546 w 10000"/>
              <a:gd name="connsiteY0" fmla="*/ 10000 h 10000"/>
              <a:gd name="connsiteX1" fmla="*/ 22 w 10000"/>
              <a:gd name="connsiteY1" fmla="*/ 7422 h 10000"/>
              <a:gd name="connsiteX2" fmla="*/ 2578 w 10000"/>
              <a:gd name="connsiteY2" fmla="*/ 6550 h 10000"/>
              <a:gd name="connsiteX3" fmla="*/ 4282 w 10000"/>
              <a:gd name="connsiteY3" fmla="*/ 6550 h 10000"/>
              <a:gd name="connsiteX4" fmla="*/ 6361 w 10000"/>
              <a:gd name="connsiteY4" fmla="*/ 6243 h 10000"/>
              <a:gd name="connsiteX5" fmla="*/ 8109 w 10000"/>
              <a:gd name="connsiteY5" fmla="*/ 6332 h 10000"/>
              <a:gd name="connsiteX6" fmla="*/ 9384 w 10000"/>
              <a:gd name="connsiteY6" fmla="*/ 5262 h 10000"/>
              <a:gd name="connsiteX7" fmla="*/ 8008 w 10000"/>
              <a:gd name="connsiteY7" fmla="*/ 3860 h 10000"/>
              <a:gd name="connsiteX8" fmla="*/ 6981 w 10000"/>
              <a:gd name="connsiteY8" fmla="*/ 2966 h 10000"/>
              <a:gd name="connsiteX9" fmla="*/ 6673 w 10000"/>
              <a:gd name="connsiteY9" fmla="*/ 1873 h 10000"/>
              <a:gd name="connsiteX10" fmla="*/ 5861 w 10000"/>
              <a:gd name="connsiteY10" fmla="*/ 1095 h 10000"/>
              <a:gd name="connsiteX11" fmla="*/ 4251 w 10000"/>
              <a:gd name="connsiteY11" fmla="*/ 1355 h 10000"/>
              <a:gd name="connsiteX12" fmla="*/ 2010 w 10000"/>
              <a:gd name="connsiteY12" fmla="*/ 845 h 10000"/>
              <a:gd name="connsiteX13" fmla="*/ 2261 w 10000"/>
              <a:gd name="connsiteY13" fmla="*/ 0 h 10000"/>
              <a:gd name="connsiteX0" fmla="*/ 546 w 10000"/>
              <a:gd name="connsiteY0" fmla="*/ 10000 h 10000"/>
              <a:gd name="connsiteX1" fmla="*/ 22 w 10000"/>
              <a:gd name="connsiteY1" fmla="*/ 7422 h 10000"/>
              <a:gd name="connsiteX2" fmla="*/ 2578 w 10000"/>
              <a:gd name="connsiteY2" fmla="*/ 6550 h 10000"/>
              <a:gd name="connsiteX3" fmla="*/ 4282 w 10000"/>
              <a:gd name="connsiteY3" fmla="*/ 6550 h 10000"/>
              <a:gd name="connsiteX4" fmla="*/ 6361 w 10000"/>
              <a:gd name="connsiteY4" fmla="*/ 6243 h 10000"/>
              <a:gd name="connsiteX5" fmla="*/ 8109 w 10000"/>
              <a:gd name="connsiteY5" fmla="*/ 6332 h 10000"/>
              <a:gd name="connsiteX6" fmla="*/ 9384 w 10000"/>
              <a:gd name="connsiteY6" fmla="*/ 5262 h 10000"/>
              <a:gd name="connsiteX7" fmla="*/ 8008 w 10000"/>
              <a:gd name="connsiteY7" fmla="*/ 3860 h 10000"/>
              <a:gd name="connsiteX8" fmla="*/ 6981 w 10000"/>
              <a:gd name="connsiteY8" fmla="*/ 2966 h 10000"/>
              <a:gd name="connsiteX9" fmla="*/ 6673 w 10000"/>
              <a:gd name="connsiteY9" fmla="*/ 1873 h 10000"/>
              <a:gd name="connsiteX10" fmla="*/ 5861 w 10000"/>
              <a:gd name="connsiteY10" fmla="*/ 1095 h 10000"/>
              <a:gd name="connsiteX11" fmla="*/ 4251 w 10000"/>
              <a:gd name="connsiteY11" fmla="*/ 1355 h 10000"/>
              <a:gd name="connsiteX12" fmla="*/ 2010 w 10000"/>
              <a:gd name="connsiteY12" fmla="*/ 845 h 10000"/>
              <a:gd name="connsiteX13" fmla="*/ 2261 w 10000"/>
              <a:gd name="connsiteY13" fmla="*/ 0 h 10000"/>
              <a:gd name="connsiteX0" fmla="*/ 546 w 10000"/>
              <a:gd name="connsiteY0" fmla="*/ 10000 h 10000"/>
              <a:gd name="connsiteX1" fmla="*/ 22 w 10000"/>
              <a:gd name="connsiteY1" fmla="*/ 7422 h 10000"/>
              <a:gd name="connsiteX2" fmla="*/ 2578 w 10000"/>
              <a:gd name="connsiteY2" fmla="*/ 6550 h 10000"/>
              <a:gd name="connsiteX3" fmla="*/ 4282 w 10000"/>
              <a:gd name="connsiteY3" fmla="*/ 6550 h 10000"/>
              <a:gd name="connsiteX4" fmla="*/ 6361 w 10000"/>
              <a:gd name="connsiteY4" fmla="*/ 6243 h 10000"/>
              <a:gd name="connsiteX5" fmla="*/ 8109 w 10000"/>
              <a:gd name="connsiteY5" fmla="*/ 6332 h 10000"/>
              <a:gd name="connsiteX6" fmla="*/ 9384 w 10000"/>
              <a:gd name="connsiteY6" fmla="*/ 5262 h 10000"/>
              <a:gd name="connsiteX7" fmla="*/ 8008 w 10000"/>
              <a:gd name="connsiteY7" fmla="*/ 3860 h 10000"/>
              <a:gd name="connsiteX8" fmla="*/ 6981 w 10000"/>
              <a:gd name="connsiteY8" fmla="*/ 2966 h 10000"/>
              <a:gd name="connsiteX9" fmla="*/ 6673 w 10000"/>
              <a:gd name="connsiteY9" fmla="*/ 1873 h 10000"/>
              <a:gd name="connsiteX10" fmla="*/ 5861 w 10000"/>
              <a:gd name="connsiteY10" fmla="*/ 1095 h 10000"/>
              <a:gd name="connsiteX11" fmla="*/ 4251 w 10000"/>
              <a:gd name="connsiteY11" fmla="*/ 1355 h 10000"/>
              <a:gd name="connsiteX12" fmla="*/ 2010 w 10000"/>
              <a:gd name="connsiteY12" fmla="*/ 845 h 10000"/>
              <a:gd name="connsiteX13" fmla="*/ 2261 w 10000"/>
              <a:gd name="connsiteY13" fmla="*/ 0 h 10000"/>
              <a:gd name="connsiteX0" fmla="*/ 546 w 10000"/>
              <a:gd name="connsiteY0" fmla="*/ 10000 h 10000"/>
              <a:gd name="connsiteX1" fmla="*/ 22 w 10000"/>
              <a:gd name="connsiteY1" fmla="*/ 7422 h 10000"/>
              <a:gd name="connsiteX2" fmla="*/ 2578 w 10000"/>
              <a:gd name="connsiteY2" fmla="*/ 6550 h 10000"/>
              <a:gd name="connsiteX3" fmla="*/ 4282 w 10000"/>
              <a:gd name="connsiteY3" fmla="*/ 6550 h 10000"/>
              <a:gd name="connsiteX4" fmla="*/ 6361 w 10000"/>
              <a:gd name="connsiteY4" fmla="*/ 6243 h 10000"/>
              <a:gd name="connsiteX5" fmla="*/ 8109 w 10000"/>
              <a:gd name="connsiteY5" fmla="*/ 6332 h 10000"/>
              <a:gd name="connsiteX6" fmla="*/ 9384 w 10000"/>
              <a:gd name="connsiteY6" fmla="*/ 5262 h 10000"/>
              <a:gd name="connsiteX7" fmla="*/ 8008 w 10000"/>
              <a:gd name="connsiteY7" fmla="*/ 3860 h 10000"/>
              <a:gd name="connsiteX8" fmla="*/ 6981 w 10000"/>
              <a:gd name="connsiteY8" fmla="*/ 2966 h 10000"/>
              <a:gd name="connsiteX9" fmla="*/ 6673 w 10000"/>
              <a:gd name="connsiteY9" fmla="*/ 1873 h 10000"/>
              <a:gd name="connsiteX10" fmla="*/ 6239 w 10000"/>
              <a:gd name="connsiteY10" fmla="*/ 1095 h 10000"/>
              <a:gd name="connsiteX11" fmla="*/ 4251 w 10000"/>
              <a:gd name="connsiteY11" fmla="*/ 1355 h 10000"/>
              <a:gd name="connsiteX12" fmla="*/ 2010 w 10000"/>
              <a:gd name="connsiteY12" fmla="*/ 845 h 10000"/>
              <a:gd name="connsiteX13" fmla="*/ 2261 w 10000"/>
              <a:gd name="connsiteY13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0000" h="10000">
                <a:moveTo>
                  <a:pt x="546" y="10000"/>
                </a:moveTo>
                <a:cubicBezTo>
                  <a:pt x="935" y="8568"/>
                  <a:pt x="286" y="7997"/>
                  <a:pt x="22" y="7422"/>
                </a:cubicBezTo>
                <a:cubicBezTo>
                  <a:pt x="-243" y="6848"/>
                  <a:pt x="2070" y="6751"/>
                  <a:pt x="2578" y="6550"/>
                </a:cubicBezTo>
                <a:cubicBezTo>
                  <a:pt x="3087" y="6350"/>
                  <a:pt x="3660" y="6606"/>
                  <a:pt x="4282" y="6550"/>
                </a:cubicBezTo>
                <a:cubicBezTo>
                  <a:pt x="4904" y="6497"/>
                  <a:pt x="5722" y="6279"/>
                  <a:pt x="6361" y="6243"/>
                </a:cubicBezTo>
                <a:cubicBezTo>
                  <a:pt x="6998" y="6206"/>
                  <a:pt x="7605" y="6495"/>
                  <a:pt x="8109" y="6332"/>
                </a:cubicBezTo>
                <a:cubicBezTo>
                  <a:pt x="8611" y="6170"/>
                  <a:pt x="7546" y="5412"/>
                  <a:pt x="9384" y="5262"/>
                </a:cubicBezTo>
                <a:cubicBezTo>
                  <a:pt x="11220" y="5114"/>
                  <a:pt x="8408" y="4244"/>
                  <a:pt x="8008" y="3860"/>
                </a:cubicBezTo>
                <a:cubicBezTo>
                  <a:pt x="7607" y="3478"/>
                  <a:pt x="7204" y="3297"/>
                  <a:pt x="6981" y="2966"/>
                </a:cubicBezTo>
                <a:cubicBezTo>
                  <a:pt x="6758" y="2635"/>
                  <a:pt x="6797" y="2185"/>
                  <a:pt x="6673" y="1873"/>
                </a:cubicBezTo>
                <a:cubicBezTo>
                  <a:pt x="6549" y="1561"/>
                  <a:pt x="6643" y="1181"/>
                  <a:pt x="6239" y="1095"/>
                </a:cubicBezTo>
                <a:cubicBezTo>
                  <a:pt x="5835" y="1009"/>
                  <a:pt x="4956" y="1397"/>
                  <a:pt x="4251" y="1355"/>
                </a:cubicBezTo>
                <a:cubicBezTo>
                  <a:pt x="3546" y="1313"/>
                  <a:pt x="2995" y="814"/>
                  <a:pt x="2010" y="845"/>
                </a:cubicBezTo>
                <a:cubicBezTo>
                  <a:pt x="1025" y="876"/>
                  <a:pt x="1356" y="428"/>
                  <a:pt x="2261" y="0"/>
                </a:cubicBezTo>
              </a:path>
            </a:pathLst>
          </a:custGeom>
          <a:noFill/>
          <a:ln w="50800" cmpd="sng">
            <a:solidFill>
              <a:schemeClr val="accent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1633424" y="2427588"/>
            <a:ext cx="1514057" cy="2064823"/>
            <a:chOff x="1633424" y="2427588"/>
            <a:chExt cx="1514057" cy="2064823"/>
          </a:xfrm>
        </p:grpSpPr>
        <p:sp>
          <p:nvSpPr>
            <p:cNvPr id="21" name="Text Box 26"/>
            <p:cNvSpPr txBox="1">
              <a:spLocks noChangeArrowheads="1"/>
            </p:cNvSpPr>
            <p:nvPr/>
          </p:nvSpPr>
          <p:spPr bwMode="auto">
            <a:xfrm>
              <a:off x="1633424" y="4035211"/>
              <a:ext cx="5334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 i="1" dirty="0">
                  <a:latin typeface="Times New Roman" panose="02020603050405020304" pitchFamily="18" charset="0"/>
                </a:rPr>
                <a:t>河</a:t>
              </a:r>
            </a:p>
          </p:txBody>
        </p:sp>
        <p:sp>
          <p:nvSpPr>
            <p:cNvPr id="22" name="Text Box 27"/>
            <p:cNvSpPr txBox="1">
              <a:spLocks noChangeArrowheads="1"/>
            </p:cNvSpPr>
            <p:nvPr/>
          </p:nvSpPr>
          <p:spPr bwMode="auto">
            <a:xfrm>
              <a:off x="1813274" y="3491620"/>
              <a:ext cx="6096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 i="1" dirty="0">
                  <a:latin typeface="Times New Roman" panose="02020603050405020304" pitchFamily="18" charset="0"/>
                </a:rPr>
                <a:t>加</a:t>
              </a:r>
            </a:p>
          </p:txBody>
        </p:sp>
        <p:sp>
          <p:nvSpPr>
            <p:cNvPr id="23" name="Text Box 28"/>
            <p:cNvSpPr txBox="1">
              <a:spLocks noChangeArrowheads="1"/>
            </p:cNvSpPr>
            <p:nvPr/>
          </p:nvSpPr>
          <p:spPr bwMode="auto">
            <a:xfrm>
              <a:off x="2152810" y="2971179"/>
              <a:ext cx="5334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 i="1" dirty="0">
                  <a:latin typeface="Times New Roman" panose="02020603050405020304" pitchFamily="18" charset="0"/>
                </a:rPr>
                <a:t>尔</a:t>
              </a:r>
            </a:p>
          </p:txBody>
        </p:sp>
        <p:sp>
          <p:nvSpPr>
            <p:cNvPr id="24" name="Text Box 29"/>
            <p:cNvSpPr txBox="1">
              <a:spLocks noChangeArrowheads="1"/>
            </p:cNvSpPr>
            <p:nvPr/>
          </p:nvSpPr>
          <p:spPr bwMode="auto">
            <a:xfrm>
              <a:off x="2385481" y="2427588"/>
              <a:ext cx="7620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 i="1" dirty="0">
                  <a:latin typeface="Times New Roman" panose="02020603050405020304" pitchFamily="18" charset="0"/>
                </a:rPr>
                <a:t>伏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197790" y="4745875"/>
            <a:ext cx="1600200" cy="1259671"/>
            <a:chOff x="6197790" y="4745875"/>
            <a:chExt cx="1600200" cy="1259671"/>
          </a:xfrm>
        </p:grpSpPr>
        <p:sp>
          <p:nvSpPr>
            <p:cNvPr id="26" name="Freeform 31"/>
            <p:cNvSpPr>
              <a:spLocks/>
            </p:cNvSpPr>
            <p:nvPr/>
          </p:nvSpPr>
          <p:spPr bwMode="auto">
            <a:xfrm>
              <a:off x="6687028" y="4745875"/>
              <a:ext cx="556519" cy="803077"/>
            </a:xfrm>
            <a:custGeom>
              <a:avLst/>
              <a:gdLst>
                <a:gd name="T0" fmla="*/ 93 w 237"/>
                <a:gd name="T1" fmla="*/ 240 h 342"/>
                <a:gd name="T2" fmla="*/ 105 w 237"/>
                <a:gd name="T3" fmla="*/ 222 h 342"/>
                <a:gd name="T4" fmla="*/ 117 w 237"/>
                <a:gd name="T5" fmla="*/ 186 h 342"/>
                <a:gd name="T6" fmla="*/ 153 w 237"/>
                <a:gd name="T7" fmla="*/ 162 h 342"/>
                <a:gd name="T8" fmla="*/ 165 w 237"/>
                <a:gd name="T9" fmla="*/ 72 h 342"/>
                <a:gd name="T10" fmla="*/ 171 w 237"/>
                <a:gd name="T11" fmla="*/ 36 h 342"/>
                <a:gd name="T12" fmla="*/ 183 w 237"/>
                <a:gd name="T13" fmla="*/ 0 h 342"/>
                <a:gd name="T14" fmla="*/ 183 w 237"/>
                <a:gd name="T15" fmla="*/ 138 h 342"/>
                <a:gd name="T16" fmla="*/ 159 w 237"/>
                <a:gd name="T17" fmla="*/ 174 h 342"/>
                <a:gd name="T18" fmla="*/ 123 w 237"/>
                <a:gd name="T19" fmla="*/ 240 h 342"/>
                <a:gd name="T20" fmla="*/ 99 w 237"/>
                <a:gd name="T21" fmla="*/ 264 h 342"/>
                <a:gd name="T22" fmla="*/ 93 w 237"/>
                <a:gd name="T23" fmla="*/ 282 h 342"/>
                <a:gd name="T24" fmla="*/ 63 w 237"/>
                <a:gd name="T25" fmla="*/ 312 h 342"/>
                <a:gd name="T26" fmla="*/ 57 w 237"/>
                <a:gd name="T27" fmla="*/ 330 h 342"/>
                <a:gd name="T28" fmla="*/ 21 w 237"/>
                <a:gd name="T29" fmla="*/ 342 h 342"/>
                <a:gd name="T30" fmla="*/ 15 w 237"/>
                <a:gd name="T31" fmla="*/ 306 h 342"/>
                <a:gd name="T32" fmla="*/ 51 w 237"/>
                <a:gd name="T33" fmla="*/ 282 h 342"/>
                <a:gd name="T34" fmla="*/ 87 w 237"/>
                <a:gd name="T35" fmla="*/ 234 h 342"/>
                <a:gd name="T36" fmla="*/ 93 w 237"/>
                <a:gd name="T37" fmla="*/ 216 h 342"/>
                <a:gd name="T38" fmla="*/ 111 w 237"/>
                <a:gd name="T39" fmla="*/ 204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7" h="342">
                  <a:moveTo>
                    <a:pt x="93" y="240"/>
                  </a:moveTo>
                  <a:cubicBezTo>
                    <a:pt x="97" y="234"/>
                    <a:pt x="102" y="229"/>
                    <a:pt x="105" y="222"/>
                  </a:cubicBezTo>
                  <a:cubicBezTo>
                    <a:pt x="110" y="210"/>
                    <a:pt x="106" y="193"/>
                    <a:pt x="117" y="186"/>
                  </a:cubicBezTo>
                  <a:cubicBezTo>
                    <a:pt x="129" y="178"/>
                    <a:pt x="153" y="162"/>
                    <a:pt x="153" y="162"/>
                  </a:cubicBezTo>
                  <a:cubicBezTo>
                    <a:pt x="166" y="111"/>
                    <a:pt x="155" y="161"/>
                    <a:pt x="165" y="72"/>
                  </a:cubicBezTo>
                  <a:cubicBezTo>
                    <a:pt x="166" y="60"/>
                    <a:pt x="168" y="48"/>
                    <a:pt x="171" y="36"/>
                  </a:cubicBezTo>
                  <a:cubicBezTo>
                    <a:pt x="174" y="24"/>
                    <a:pt x="183" y="0"/>
                    <a:pt x="183" y="0"/>
                  </a:cubicBezTo>
                  <a:cubicBezTo>
                    <a:pt x="237" y="18"/>
                    <a:pt x="196" y="99"/>
                    <a:pt x="183" y="138"/>
                  </a:cubicBezTo>
                  <a:cubicBezTo>
                    <a:pt x="178" y="152"/>
                    <a:pt x="159" y="174"/>
                    <a:pt x="159" y="174"/>
                  </a:cubicBezTo>
                  <a:cubicBezTo>
                    <a:pt x="153" y="210"/>
                    <a:pt x="152" y="220"/>
                    <a:pt x="123" y="240"/>
                  </a:cubicBezTo>
                  <a:cubicBezTo>
                    <a:pt x="107" y="288"/>
                    <a:pt x="131" y="232"/>
                    <a:pt x="99" y="264"/>
                  </a:cubicBezTo>
                  <a:cubicBezTo>
                    <a:pt x="95" y="268"/>
                    <a:pt x="96" y="276"/>
                    <a:pt x="93" y="282"/>
                  </a:cubicBezTo>
                  <a:cubicBezTo>
                    <a:pt x="83" y="302"/>
                    <a:pt x="81" y="300"/>
                    <a:pt x="63" y="312"/>
                  </a:cubicBezTo>
                  <a:cubicBezTo>
                    <a:pt x="61" y="318"/>
                    <a:pt x="62" y="326"/>
                    <a:pt x="57" y="330"/>
                  </a:cubicBezTo>
                  <a:cubicBezTo>
                    <a:pt x="47" y="337"/>
                    <a:pt x="21" y="342"/>
                    <a:pt x="21" y="342"/>
                  </a:cubicBezTo>
                  <a:cubicBezTo>
                    <a:pt x="13" y="330"/>
                    <a:pt x="0" y="321"/>
                    <a:pt x="15" y="306"/>
                  </a:cubicBezTo>
                  <a:cubicBezTo>
                    <a:pt x="25" y="296"/>
                    <a:pt x="51" y="282"/>
                    <a:pt x="51" y="282"/>
                  </a:cubicBezTo>
                  <a:cubicBezTo>
                    <a:pt x="65" y="261"/>
                    <a:pt x="65" y="248"/>
                    <a:pt x="87" y="234"/>
                  </a:cubicBezTo>
                  <a:cubicBezTo>
                    <a:pt x="89" y="228"/>
                    <a:pt x="89" y="220"/>
                    <a:pt x="93" y="216"/>
                  </a:cubicBezTo>
                  <a:cubicBezTo>
                    <a:pt x="113" y="196"/>
                    <a:pt x="111" y="221"/>
                    <a:pt x="111" y="204"/>
                  </a:cubicBezTo>
                </a:path>
              </a:pathLst>
            </a:custGeom>
            <a:solidFill>
              <a:srgbClr val="00B0F0"/>
            </a:solidFill>
            <a:ln w="63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Text Box 32"/>
            <p:cNvSpPr txBox="1">
              <a:spLocks noChangeArrowheads="1"/>
            </p:cNvSpPr>
            <p:nvPr/>
          </p:nvSpPr>
          <p:spPr bwMode="auto">
            <a:xfrm>
              <a:off x="6197790" y="5548346"/>
              <a:ext cx="1600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 dirty="0">
                  <a:latin typeface="Times New Roman" panose="02020603050405020304" pitchFamily="18" charset="0"/>
                </a:rPr>
                <a:t>贝加尔湖</a:t>
              </a:r>
            </a:p>
          </p:txBody>
        </p:sp>
      </p:grpSp>
      <p:sp>
        <p:nvSpPr>
          <p:cNvPr id="28" name="Freeform 34"/>
          <p:cNvSpPr>
            <a:spLocks/>
          </p:cNvSpPr>
          <p:nvPr/>
        </p:nvSpPr>
        <p:spPr bwMode="auto">
          <a:xfrm>
            <a:off x="1111176" y="3624462"/>
            <a:ext cx="500458" cy="419100"/>
          </a:xfrm>
          <a:custGeom>
            <a:avLst/>
            <a:gdLst>
              <a:gd name="T0" fmla="*/ 272 w 272"/>
              <a:gd name="T1" fmla="*/ 0 h 264"/>
              <a:gd name="T2" fmla="*/ 226 w 272"/>
              <a:gd name="T3" fmla="*/ 226 h 264"/>
              <a:gd name="T4" fmla="*/ 0 w 272"/>
              <a:gd name="T5" fmla="*/ 226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2" h="264">
                <a:moveTo>
                  <a:pt x="272" y="0"/>
                </a:moveTo>
                <a:cubicBezTo>
                  <a:pt x="271" y="94"/>
                  <a:pt x="271" y="188"/>
                  <a:pt x="226" y="226"/>
                </a:cubicBezTo>
                <a:cubicBezTo>
                  <a:pt x="181" y="264"/>
                  <a:pt x="90" y="245"/>
                  <a:pt x="0" y="226"/>
                </a:cubicBezTo>
              </a:path>
            </a:pathLst>
          </a:custGeom>
          <a:noFill/>
          <a:ln w="50800" cmpd="sng">
            <a:solidFill>
              <a:schemeClr val="accent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9" name="Text Box 35"/>
          <p:cNvSpPr txBox="1">
            <a:spLocks noChangeArrowheads="1"/>
          </p:cNvSpPr>
          <p:nvPr/>
        </p:nvSpPr>
        <p:spPr bwMode="auto">
          <a:xfrm>
            <a:off x="1074062" y="3081967"/>
            <a:ext cx="51435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400" b="1" dirty="0">
                <a:latin typeface="+mn-ea"/>
              </a:rPr>
              <a:t>顿河</a:t>
            </a:r>
          </a:p>
        </p:txBody>
      </p:sp>
      <p:sp>
        <p:nvSpPr>
          <p:cNvPr id="30" name="Freeform 36"/>
          <p:cNvSpPr>
            <a:spLocks/>
          </p:cNvSpPr>
          <p:nvPr/>
        </p:nvSpPr>
        <p:spPr bwMode="auto">
          <a:xfrm>
            <a:off x="1973642" y="4240661"/>
            <a:ext cx="1126380" cy="644716"/>
          </a:xfrm>
          <a:custGeom>
            <a:avLst/>
            <a:gdLst>
              <a:gd name="T0" fmla="*/ 503 w 503"/>
              <a:gd name="T1" fmla="*/ 67 h 268"/>
              <a:gd name="T2" fmla="*/ 475 w 503"/>
              <a:gd name="T3" fmla="*/ 149 h 268"/>
              <a:gd name="T4" fmla="*/ 420 w 503"/>
              <a:gd name="T5" fmla="*/ 167 h 268"/>
              <a:gd name="T6" fmla="*/ 393 w 503"/>
              <a:gd name="T7" fmla="*/ 176 h 268"/>
              <a:gd name="T8" fmla="*/ 311 w 503"/>
              <a:gd name="T9" fmla="*/ 158 h 268"/>
              <a:gd name="T10" fmla="*/ 301 w 503"/>
              <a:gd name="T11" fmla="*/ 94 h 268"/>
              <a:gd name="T12" fmla="*/ 219 w 503"/>
              <a:gd name="T13" fmla="*/ 39 h 268"/>
              <a:gd name="T14" fmla="*/ 119 w 503"/>
              <a:gd name="T15" fmla="*/ 30 h 268"/>
              <a:gd name="T16" fmla="*/ 109 w 503"/>
              <a:gd name="T17" fmla="*/ 67 h 268"/>
              <a:gd name="T18" fmla="*/ 91 w 503"/>
              <a:gd name="T19" fmla="*/ 94 h 268"/>
              <a:gd name="T20" fmla="*/ 36 w 503"/>
              <a:gd name="T21" fmla="*/ 195 h 268"/>
              <a:gd name="T22" fmla="*/ 0 w 503"/>
              <a:gd name="T23" fmla="*/ 268 h 2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03" h="268">
                <a:moveTo>
                  <a:pt x="503" y="67"/>
                </a:moveTo>
                <a:cubicBezTo>
                  <a:pt x="500" y="84"/>
                  <a:pt x="498" y="135"/>
                  <a:pt x="475" y="149"/>
                </a:cubicBezTo>
                <a:cubicBezTo>
                  <a:pt x="459" y="159"/>
                  <a:pt x="438" y="161"/>
                  <a:pt x="420" y="167"/>
                </a:cubicBezTo>
                <a:cubicBezTo>
                  <a:pt x="411" y="170"/>
                  <a:pt x="393" y="176"/>
                  <a:pt x="393" y="176"/>
                </a:cubicBezTo>
                <a:cubicBezTo>
                  <a:pt x="381" y="174"/>
                  <a:pt x="315" y="165"/>
                  <a:pt x="311" y="158"/>
                </a:cubicBezTo>
                <a:cubicBezTo>
                  <a:pt x="301" y="139"/>
                  <a:pt x="307" y="115"/>
                  <a:pt x="301" y="94"/>
                </a:cubicBezTo>
                <a:cubicBezTo>
                  <a:pt x="288" y="52"/>
                  <a:pt x="256" y="46"/>
                  <a:pt x="219" y="39"/>
                </a:cubicBezTo>
                <a:cubicBezTo>
                  <a:pt x="185" y="16"/>
                  <a:pt x="173" y="0"/>
                  <a:pt x="119" y="30"/>
                </a:cubicBezTo>
                <a:cubicBezTo>
                  <a:pt x="108" y="36"/>
                  <a:pt x="114" y="55"/>
                  <a:pt x="109" y="67"/>
                </a:cubicBezTo>
                <a:cubicBezTo>
                  <a:pt x="105" y="77"/>
                  <a:pt x="97" y="85"/>
                  <a:pt x="91" y="94"/>
                </a:cubicBezTo>
                <a:cubicBezTo>
                  <a:pt x="75" y="142"/>
                  <a:pt x="71" y="160"/>
                  <a:pt x="36" y="195"/>
                </a:cubicBezTo>
                <a:cubicBezTo>
                  <a:pt x="27" y="222"/>
                  <a:pt x="13" y="243"/>
                  <a:pt x="0" y="268"/>
                </a:cubicBezTo>
              </a:path>
            </a:pathLst>
          </a:custGeom>
          <a:noFill/>
          <a:ln w="50800">
            <a:solidFill>
              <a:schemeClr val="accent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" name="Text Box 37"/>
          <p:cNvSpPr txBox="1">
            <a:spLocks noChangeArrowheads="1"/>
          </p:cNvSpPr>
          <p:nvPr/>
        </p:nvSpPr>
        <p:spPr bwMode="auto">
          <a:xfrm>
            <a:off x="2131589" y="4705581"/>
            <a:ext cx="151304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kumimoji="1" sz="2400" b="1" i="1">
                <a:latin typeface="Times New Roman" panose="02020603050405020304" pitchFamily="18" charset="0"/>
              </a:defRPr>
            </a:lvl1pPr>
          </a:lstStyle>
          <a:p>
            <a:r>
              <a:rPr lang="zh-CN" altLang="en-US" dirty="0"/>
              <a:t>乌拉尔河</a:t>
            </a:r>
          </a:p>
        </p:txBody>
      </p:sp>
      <p:sp>
        <p:nvSpPr>
          <p:cNvPr id="33" name="Freeform 39"/>
          <p:cNvSpPr>
            <a:spLocks/>
          </p:cNvSpPr>
          <p:nvPr/>
        </p:nvSpPr>
        <p:spPr bwMode="auto">
          <a:xfrm>
            <a:off x="8126245" y="4119462"/>
            <a:ext cx="1510070" cy="1172238"/>
          </a:xfrm>
          <a:custGeom>
            <a:avLst/>
            <a:gdLst>
              <a:gd name="T0" fmla="*/ 18 w 742"/>
              <a:gd name="T1" fmla="*/ 521 h 576"/>
              <a:gd name="T2" fmla="*/ 0 w 742"/>
              <a:gd name="T3" fmla="*/ 421 h 576"/>
              <a:gd name="T4" fmla="*/ 64 w 742"/>
              <a:gd name="T5" fmla="*/ 338 h 576"/>
              <a:gd name="T6" fmla="*/ 137 w 742"/>
              <a:gd name="T7" fmla="*/ 329 h 576"/>
              <a:gd name="T8" fmla="*/ 210 w 742"/>
              <a:gd name="T9" fmla="*/ 329 h 576"/>
              <a:gd name="T10" fmla="*/ 219 w 742"/>
              <a:gd name="T11" fmla="*/ 357 h 576"/>
              <a:gd name="T12" fmla="*/ 238 w 742"/>
              <a:gd name="T13" fmla="*/ 375 h 576"/>
              <a:gd name="T14" fmla="*/ 320 w 742"/>
              <a:gd name="T15" fmla="*/ 476 h 576"/>
              <a:gd name="T16" fmla="*/ 347 w 742"/>
              <a:gd name="T17" fmla="*/ 494 h 576"/>
              <a:gd name="T18" fmla="*/ 466 w 742"/>
              <a:gd name="T19" fmla="*/ 503 h 576"/>
              <a:gd name="T20" fmla="*/ 503 w 742"/>
              <a:gd name="T21" fmla="*/ 540 h 576"/>
              <a:gd name="T22" fmla="*/ 512 w 742"/>
              <a:gd name="T23" fmla="*/ 567 h 576"/>
              <a:gd name="T24" fmla="*/ 539 w 742"/>
              <a:gd name="T25" fmla="*/ 576 h 576"/>
              <a:gd name="T26" fmla="*/ 576 w 742"/>
              <a:gd name="T27" fmla="*/ 567 h 576"/>
              <a:gd name="T28" fmla="*/ 585 w 742"/>
              <a:gd name="T29" fmla="*/ 540 h 576"/>
              <a:gd name="T30" fmla="*/ 613 w 742"/>
              <a:gd name="T31" fmla="*/ 530 h 576"/>
              <a:gd name="T32" fmla="*/ 686 w 742"/>
              <a:gd name="T33" fmla="*/ 402 h 576"/>
              <a:gd name="T34" fmla="*/ 731 w 742"/>
              <a:gd name="T35" fmla="*/ 320 h 576"/>
              <a:gd name="T36" fmla="*/ 741 w 742"/>
              <a:gd name="T37" fmla="*/ 156 h 576"/>
              <a:gd name="T38" fmla="*/ 731 w 742"/>
              <a:gd name="T39" fmla="*/ 55 h 576"/>
              <a:gd name="T40" fmla="*/ 704 w 742"/>
              <a:gd name="T41" fmla="*/ 46 h 576"/>
              <a:gd name="T42" fmla="*/ 731 w 742"/>
              <a:gd name="T43" fmla="*/ 0 h 5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742" h="576">
                <a:moveTo>
                  <a:pt x="18" y="521"/>
                </a:moveTo>
                <a:cubicBezTo>
                  <a:pt x="31" y="481"/>
                  <a:pt x="23" y="456"/>
                  <a:pt x="0" y="421"/>
                </a:cubicBezTo>
                <a:cubicBezTo>
                  <a:pt x="14" y="379"/>
                  <a:pt x="15" y="347"/>
                  <a:pt x="64" y="338"/>
                </a:cubicBezTo>
                <a:cubicBezTo>
                  <a:pt x="88" y="333"/>
                  <a:pt x="113" y="332"/>
                  <a:pt x="137" y="329"/>
                </a:cubicBezTo>
                <a:cubicBezTo>
                  <a:pt x="163" y="321"/>
                  <a:pt x="182" y="310"/>
                  <a:pt x="210" y="329"/>
                </a:cubicBezTo>
                <a:cubicBezTo>
                  <a:pt x="218" y="335"/>
                  <a:pt x="214" y="349"/>
                  <a:pt x="219" y="357"/>
                </a:cubicBezTo>
                <a:cubicBezTo>
                  <a:pt x="224" y="364"/>
                  <a:pt x="232" y="369"/>
                  <a:pt x="238" y="375"/>
                </a:cubicBezTo>
                <a:cubicBezTo>
                  <a:pt x="254" y="422"/>
                  <a:pt x="277" y="454"/>
                  <a:pt x="320" y="476"/>
                </a:cubicBezTo>
                <a:cubicBezTo>
                  <a:pt x="330" y="481"/>
                  <a:pt x="336" y="492"/>
                  <a:pt x="347" y="494"/>
                </a:cubicBezTo>
                <a:cubicBezTo>
                  <a:pt x="386" y="501"/>
                  <a:pt x="426" y="500"/>
                  <a:pt x="466" y="503"/>
                </a:cubicBezTo>
                <a:cubicBezTo>
                  <a:pt x="471" y="508"/>
                  <a:pt x="500" y="534"/>
                  <a:pt x="503" y="540"/>
                </a:cubicBezTo>
                <a:cubicBezTo>
                  <a:pt x="508" y="548"/>
                  <a:pt x="505" y="560"/>
                  <a:pt x="512" y="567"/>
                </a:cubicBezTo>
                <a:cubicBezTo>
                  <a:pt x="519" y="574"/>
                  <a:pt x="530" y="573"/>
                  <a:pt x="539" y="576"/>
                </a:cubicBezTo>
                <a:cubicBezTo>
                  <a:pt x="551" y="573"/>
                  <a:pt x="566" y="575"/>
                  <a:pt x="576" y="567"/>
                </a:cubicBezTo>
                <a:cubicBezTo>
                  <a:pt x="583" y="561"/>
                  <a:pt x="578" y="547"/>
                  <a:pt x="585" y="540"/>
                </a:cubicBezTo>
                <a:cubicBezTo>
                  <a:pt x="592" y="533"/>
                  <a:pt x="604" y="533"/>
                  <a:pt x="613" y="530"/>
                </a:cubicBezTo>
                <a:cubicBezTo>
                  <a:pt x="643" y="485"/>
                  <a:pt x="647" y="441"/>
                  <a:pt x="686" y="402"/>
                </a:cubicBezTo>
                <a:cubicBezTo>
                  <a:pt x="697" y="368"/>
                  <a:pt x="720" y="354"/>
                  <a:pt x="731" y="320"/>
                </a:cubicBezTo>
                <a:cubicBezTo>
                  <a:pt x="708" y="249"/>
                  <a:pt x="715" y="227"/>
                  <a:pt x="741" y="156"/>
                </a:cubicBezTo>
                <a:cubicBezTo>
                  <a:pt x="738" y="122"/>
                  <a:pt x="742" y="87"/>
                  <a:pt x="731" y="55"/>
                </a:cubicBezTo>
                <a:cubicBezTo>
                  <a:pt x="728" y="46"/>
                  <a:pt x="707" y="55"/>
                  <a:pt x="704" y="46"/>
                </a:cubicBezTo>
                <a:cubicBezTo>
                  <a:pt x="691" y="14"/>
                  <a:pt x="714" y="9"/>
                  <a:pt x="731" y="0"/>
                </a:cubicBezTo>
              </a:path>
            </a:pathLst>
          </a:custGeom>
          <a:noFill/>
          <a:ln w="63500">
            <a:solidFill>
              <a:schemeClr val="accent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" name="Text Box 40"/>
          <p:cNvSpPr txBox="1">
            <a:spLocks noChangeArrowheads="1"/>
          </p:cNvSpPr>
          <p:nvPr/>
        </p:nvSpPr>
        <p:spPr bwMode="auto">
          <a:xfrm>
            <a:off x="9561385" y="3643952"/>
            <a:ext cx="19050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kumimoji="1" sz="2400" b="1" i="1">
                <a:latin typeface="Times New Roman" panose="02020603050405020304" pitchFamily="18" charset="0"/>
              </a:defRPr>
            </a:lvl1pPr>
          </a:lstStyle>
          <a:p>
            <a:r>
              <a:rPr lang="zh-CN" altLang="en-US" dirty="0"/>
              <a:t>阿穆尔河</a:t>
            </a:r>
          </a:p>
          <a:p>
            <a:r>
              <a:rPr lang="en-US" altLang="zh-CN" dirty="0"/>
              <a:t>(</a:t>
            </a:r>
            <a:r>
              <a:rPr lang="zh-CN" altLang="en-US" dirty="0"/>
              <a:t>黑龙江</a:t>
            </a:r>
            <a:r>
              <a:rPr lang="en-US" altLang="zh-CN" dirty="0"/>
              <a:t>)</a:t>
            </a:r>
          </a:p>
        </p:txBody>
      </p:sp>
      <p:sp>
        <p:nvSpPr>
          <p:cNvPr id="38" name="任意多边形: 形状 37"/>
          <p:cNvSpPr/>
          <p:nvPr/>
        </p:nvSpPr>
        <p:spPr>
          <a:xfrm>
            <a:off x="7837715" y="3243072"/>
            <a:ext cx="770250" cy="1097280"/>
          </a:xfrm>
          <a:custGeom>
            <a:avLst/>
            <a:gdLst>
              <a:gd name="connsiteX0" fmla="*/ 0 w 683165"/>
              <a:gd name="connsiteY0" fmla="*/ 109728 h 1097280"/>
              <a:gd name="connsiteX1" fmla="*/ 231648 w 683165"/>
              <a:gd name="connsiteY1" fmla="*/ 60960 h 1097280"/>
              <a:gd name="connsiteX2" fmla="*/ 377952 w 683165"/>
              <a:gd name="connsiteY2" fmla="*/ 0 h 1097280"/>
              <a:gd name="connsiteX3" fmla="*/ 585216 w 683165"/>
              <a:gd name="connsiteY3" fmla="*/ 60960 h 1097280"/>
              <a:gd name="connsiteX4" fmla="*/ 609600 w 683165"/>
              <a:gd name="connsiteY4" fmla="*/ 121920 h 1097280"/>
              <a:gd name="connsiteX5" fmla="*/ 682752 w 683165"/>
              <a:gd name="connsiteY5" fmla="*/ 365760 h 1097280"/>
              <a:gd name="connsiteX6" fmla="*/ 573024 w 683165"/>
              <a:gd name="connsiteY6" fmla="*/ 633984 h 1097280"/>
              <a:gd name="connsiteX7" fmla="*/ 487680 w 683165"/>
              <a:gd name="connsiteY7" fmla="*/ 780288 h 1097280"/>
              <a:gd name="connsiteX8" fmla="*/ 207264 w 683165"/>
              <a:gd name="connsiteY8" fmla="*/ 755904 h 1097280"/>
              <a:gd name="connsiteX9" fmla="*/ 182880 w 683165"/>
              <a:gd name="connsiteY9" fmla="*/ 853440 h 1097280"/>
              <a:gd name="connsiteX10" fmla="*/ 158496 w 683165"/>
              <a:gd name="connsiteY10" fmla="*/ 1097280 h 1097280"/>
              <a:gd name="connsiteX0" fmla="*/ 0 w 683165"/>
              <a:gd name="connsiteY0" fmla="*/ 109728 h 1097280"/>
              <a:gd name="connsiteX1" fmla="*/ 231648 w 683165"/>
              <a:gd name="connsiteY1" fmla="*/ 60960 h 1097280"/>
              <a:gd name="connsiteX2" fmla="*/ 377952 w 683165"/>
              <a:gd name="connsiteY2" fmla="*/ 0 h 1097280"/>
              <a:gd name="connsiteX3" fmla="*/ 585216 w 683165"/>
              <a:gd name="connsiteY3" fmla="*/ 60960 h 1097280"/>
              <a:gd name="connsiteX4" fmla="*/ 609600 w 683165"/>
              <a:gd name="connsiteY4" fmla="*/ 121920 h 1097280"/>
              <a:gd name="connsiteX5" fmla="*/ 682752 w 683165"/>
              <a:gd name="connsiteY5" fmla="*/ 365760 h 1097280"/>
              <a:gd name="connsiteX6" fmla="*/ 573024 w 683165"/>
              <a:gd name="connsiteY6" fmla="*/ 633984 h 1097280"/>
              <a:gd name="connsiteX7" fmla="*/ 487680 w 683165"/>
              <a:gd name="connsiteY7" fmla="*/ 780288 h 1097280"/>
              <a:gd name="connsiteX8" fmla="*/ 207264 w 683165"/>
              <a:gd name="connsiteY8" fmla="*/ 755904 h 1097280"/>
              <a:gd name="connsiteX9" fmla="*/ 182880 w 683165"/>
              <a:gd name="connsiteY9" fmla="*/ 853440 h 1097280"/>
              <a:gd name="connsiteX10" fmla="*/ 158496 w 683165"/>
              <a:gd name="connsiteY10" fmla="*/ 1097280 h 1097280"/>
              <a:gd name="connsiteX0" fmla="*/ 0 w 770250"/>
              <a:gd name="connsiteY0" fmla="*/ 185928 h 1097280"/>
              <a:gd name="connsiteX1" fmla="*/ 318733 w 770250"/>
              <a:gd name="connsiteY1" fmla="*/ 60960 h 1097280"/>
              <a:gd name="connsiteX2" fmla="*/ 465037 w 770250"/>
              <a:gd name="connsiteY2" fmla="*/ 0 h 1097280"/>
              <a:gd name="connsiteX3" fmla="*/ 672301 w 770250"/>
              <a:gd name="connsiteY3" fmla="*/ 60960 h 1097280"/>
              <a:gd name="connsiteX4" fmla="*/ 696685 w 770250"/>
              <a:gd name="connsiteY4" fmla="*/ 121920 h 1097280"/>
              <a:gd name="connsiteX5" fmla="*/ 769837 w 770250"/>
              <a:gd name="connsiteY5" fmla="*/ 365760 h 1097280"/>
              <a:gd name="connsiteX6" fmla="*/ 660109 w 770250"/>
              <a:gd name="connsiteY6" fmla="*/ 633984 h 1097280"/>
              <a:gd name="connsiteX7" fmla="*/ 574765 w 770250"/>
              <a:gd name="connsiteY7" fmla="*/ 780288 h 1097280"/>
              <a:gd name="connsiteX8" fmla="*/ 294349 w 770250"/>
              <a:gd name="connsiteY8" fmla="*/ 755904 h 1097280"/>
              <a:gd name="connsiteX9" fmla="*/ 269965 w 770250"/>
              <a:gd name="connsiteY9" fmla="*/ 853440 h 1097280"/>
              <a:gd name="connsiteX10" fmla="*/ 245581 w 770250"/>
              <a:gd name="connsiteY10" fmla="*/ 1097280 h 1097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70250" h="1097280">
                <a:moveTo>
                  <a:pt x="0" y="185928"/>
                </a:moveTo>
                <a:cubicBezTo>
                  <a:pt x="84328" y="170688"/>
                  <a:pt x="241227" y="91948"/>
                  <a:pt x="318733" y="60960"/>
                </a:cubicBezTo>
                <a:cubicBezTo>
                  <a:pt x="396239" y="29972"/>
                  <a:pt x="406109" y="0"/>
                  <a:pt x="465037" y="0"/>
                </a:cubicBezTo>
                <a:cubicBezTo>
                  <a:pt x="523965" y="0"/>
                  <a:pt x="633693" y="40640"/>
                  <a:pt x="672301" y="60960"/>
                </a:cubicBezTo>
                <a:cubicBezTo>
                  <a:pt x="710909" y="81280"/>
                  <a:pt x="680429" y="71120"/>
                  <a:pt x="696685" y="121920"/>
                </a:cubicBezTo>
                <a:cubicBezTo>
                  <a:pt x="712941" y="172720"/>
                  <a:pt x="775933" y="280416"/>
                  <a:pt x="769837" y="365760"/>
                </a:cubicBezTo>
                <a:cubicBezTo>
                  <a:pt x="763741" y="451104"/>
                  <a:pt x="692621" y="564896"/>
                  <a:pt x="660109" y="633984"/>
                </a:cubicBezTo>
                <a:cubicBezTo>
                  <a:pt x="627597" y="703072"/>
                  <a:pt x="635725" y="759968"/>
                  <a:pt x="574765" y="780288"/>
                </a:cubicBezTo>
                <a:cubicBezTo>
                  <a:pt x="513805" y="800608"/>
                  <a:pt x="345149" y="743712"/>
                  <a:pt x="294349" y="755904"/>
                </a:cubicBezTo>
                <a:cubicBezTo>
                  <a:pt x="243549" y="768096"/>
                  <a:pt x="278093" y="796544"/>
                  <a:pt x="269965" y="853440"/>
                </a:cubicBezTo>
                <a:cubicBezTo>
                  <a:pt x="261837" y="910336"/>
                  <a:pt x="143981" y="967232"/>
                  <a:pt x="245581" y="1097280"/>
                </a:cubicBezTo>
              </a:path>
            </a:pathLst>
          </a:cu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8" name="组合 47"/>
          <p:cNvGrpSpPr/>
          <p:nvPr/>
        </p:nvGrpSpPr>
        <p:grpSpPr>
          <a:xfrm>
            <a:off x="2754110" y="1088803"/>
            <a:ext cx="4019256" cy="2024586"/>
            <a:chOff x="2199365" y="900737"/>
            <a:chExt cx="4019256" cy="2572616"/>
          </a:xfrm>
        </p:grpSpPr>
        <p:sp>
          <p:nvSpPr>
            <p:cNvPr id="45" name="矩形: 圆角 44"/>
            <p:cNvSpPr/>
            <p:nvPr/>
          </p:nvSpPr>
          <p:spPr>
            <a:xfrm>
              <a:off x="2199365" y="900737"/>
              <a:ext cx="4019256" cy="100535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Text Box 42"/>
            <p:cNvSpPr txBox="1">
              <a:spLocks noChangeArrowheads="1"/>
            </p:cNvSpPr>
            <p:nvPr/>
          </p:nvSpPr>
          <p:spPr bwMode="auto">
            <a:xfrm>
              <a:off x="2240176" y="987916"/>
              <a:ext cx="3937633" cy="7078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solidFill>
                    <a:schemeClr val="bg1"/>
                  </a:solidFill>
                </a:rPr>
                <a:t>鄂毕河：俄罗斯最长、流域面积最大的河流</a:t>
              </a:r>
            </a:p>
          </p:txBody>
        </p:sp>
        <p:cxnSp>
          <p:nvCxnSpPr>
            <p:cNvPr id="47" name="直接连接符 46"/>
            <p:cNvCxnSpPr>
              <a:cxnSpLocks/>
              <a:endCxn id="45" idx="2"/>
            </p:cNvCxnSpPr>
            <p:nvPr/>
          </p:nvCxnSpPr>
          <p:spPr>
            <a:xfrm flipV="1">
              <a:off x="3785133" y="1906094"/>
              <a:ext cx="423860" cy="1567259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组合 45">
            <a:extLst>
              <a:ext uri="{FF2B5EF4-FFF2-40B4-BE49-F238E27FC236}">
                <a16:creationId xmlns:a16="http://schemas.microsoft.com/office/drawing/2014/main" id="{FC5FA721-440D-4A33-9DAB-2433B4A961C2}"/>
              </a:ext>
            </a:extLst>
          </p:cNvPr>
          <p:cNvGrpSpPr/>
          <p:nvPr/>
        </p:nvGrpSpPr>
        <p:grpSpPr bwMode="auto">
          <a:xfrm>
            <a:off x="937476" y="1768362"/>
            <a:ext cx="1833139" cy="888244"/>
            <a:chOff x="1846685" y="1793229"/>
            <a:chExt cx="1426590" cy="1821712"/>
          </a:xfrm>
        </p:grpSpPr>
        <p:pic>
          <p:nvPicPr>
            <p:cNvPr id="49" name="图片 16">
              <a:extLst>
                <a:ext uri="{FF2B5EF4-FFF2-40B4-BE49-F238E27FC236}">
                  <a16:creationId xmlns:a16="http://schemas.microsoft.com/office/drawing/2014/main" id="{5614052E-4AE3-45F4-BB62-F20604875E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1763437" y="2105103"/>
              <a:ext cx="1593088" cy="1426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0" name="矩形 49">
              <a:extLst>
                <a:ext uri="{FF2B5EF4-FFF2-40B4-BE49-F238E27FC236}">
                  <a16:creationId xmlns:a16="http://schemas.microsoft.com/office/drawing/2014/main" id="{484F1A6F-ADC9-4588-970A-E1675F7CC8FA}"/>
                </a:ext>
              </a:extLst>
            </p:cNvPr>
            <p:cNvSpPr/>
            <p:nvPr/>
          </p:nvSpPr>
          <p:spPr>
            <a:xfrm>
              <a:off x="1846685" y="1793229"/>
              <a:ext cx="1426590" cy="1593087"/>
            </a:xfrm>
            <a:prstGeom prst="rect">
              <a:avLst/>
            </a:prstGeom>
            <a:noFill/>
            <a:ln>
              <a:noFill/>
            </a:ln>
          </p:spPr>
          <p:txBody>
            <a:bodyPr anchor="b">
              <a:spAutoFit/>
            </a:bodyPr>
            <a:lstStyle/>
            <a:p>
              <a:pPr algn="just">
                <a:defRPr/>
              </a:pPr>
              <a:r>
                <a:rPr lang="zh-CN" altLang="en-US" sz="1956" dirty="0">
                  <a:solidFill>
                    <a:prstClr val="black">
                      <a:lumMod val="95000"/>
                      <a:lumOff val="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“母亲河” 世界最长内流河</a:t>
              </a:r>
            </a:p>
          </p:txBody>
        </p:sp>
      </p:grpSp>
      <p:sp>
        <p:nvSpPr>
          <p:cNvPr id="51" name="标题 4">
            <a:extLst>
              <a:ext uri="{FF2B5EF4-FFF2-40B4-BE49-F238E27FC236}">
                <a16:creationId xmlns:a16="http://schemas.microsoft.com/office/drawing/2014/main" id="{FE882AFF-2E3D-4A6C-953B-E9D57C64A765}"/>
              </a:ext>
            </a:extLst>
          </p:cNvPr>
          <p:cNvSpPr>
            <a:spLocks noGrp="1"/>
          </p:cNvSpPr>
          <p:nvPr/>
        </p:nvSpPr>
        <p:spPr>
          <a:xfrm>
            <a:off x="-35560" y="29845"/>
            <a:ext cx="12170410" cy="9359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探究二：</a:t>
            </a:r>
            <a:r>
              <a:rPr lang="zh-CN" altLang="zh-CN" sz="3200" b="1" dirty="0"/>
              <a:t>俄罗斯气候特征对河流水文特征的影响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4621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20" grpId="0" animBg="1"/>
      <p:bldP spid="28" grpId="0" animBg="1"/>
      <p:bldP spid="29" grpId="0"/>
      <p:bldP spid="30" grpId="0" animBg="1"/>
      <p:bldP spid="31" grpId="0"/>
      <p:bldP spid="33" grpId="0" animBg="1"/>
      <p:bldP spid="34" grpId="0"/>
      <p:bldP spid="3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5" name="Rectangle 74">
            <a:extLst>
              <a:ext uri="{FF2B5EF4-FFF2-40B4-BE49-F238E27FC236}">
                <a16:creationId xmlns:a16="http://schemas.microsoft.com/office/drawing/2014/main" id="{6C2997EE-0889-44C3-AC0D-18F26AC9A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A5DB0EB8-B1A3-456A-A798-C4E73F116A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241"/>
          <a:stretch/>
        </p:blipFill>
        <p:spPr bwMode="auto">
          <a:xfrm>
            <a:off x="4182011" y="3887894"/>
            <a:ext cx="8009991" cy="2970106"/>
          </a:xfrm>
          <a:custGeom>
            <a:avLst/>
            <a:gdLst/>
            <a:ahLst/>
            <a:cxnLst/>
            <a:rect l="l" t="t" r="r" b="b"/>
            <a:pathLst>
              <a:path w="8009991" h="2970106">
                <a:moveTo>
                  <a:pt x="1376648" y="0"/>
                </a:moveTo>
                <a:lnTo>
                  <a:pt x="8009991" y="0"/>
                </a:lnTo>
                <a:lnTo>
                  <a:pt x="8009991" y="2970106"/>
                </a:lnTo>
                <a:lnTo>
                  <a:pt x="0" y="297010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9AA10243-5BEE-468F-8505-87C5C48149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35" r="13235" b="-1"/>
          <a:stretch/>
        </p:blipFill>
        <p:spPr bwMode="auto">
          <a:xfrm>
            <a:off x="20" y="10"/>
            <a:ext cx="7503091" cy="6857990"/>
          </a:xfrm>
          <a:custGeom>
            <a:avLst/>
            <a:gdLst/>
            <a:ahLst/>
            <a:cxnLst/>
            <a:rect l="l" t="t" r="r" b="b"/>
            <a:pathLst>
              <a:path w="7503111" h="6858000">
                <a:moveTo>
                  <a:pt x="0" y="0"/>
                </a:moveTo>
                <a:lnTo>
                  <a:pt x="677334" y="0"/>
                </a:lnTo>
                <a:lnTo>
                  <a:pt x="1168036" y="0"/>
                </a:lnTo>
                <a:lnTo>
                  <a:pt x="1205499" y="0"/>
                </a:lnTo>
                <a:lnTo>
                  <a:pt x="1647632" y="0"/>
                </a:lnTo>
                <a:lnTo>
                  <a:pt x="7215401" y="0"/>
                </a:lnTo>
                <a:lnTo>
                  <a:pt x="4041567" y="6852993"/>
                </a:lnTo>
                <a:lnTo>
                  <a:pt x="7503111" y="6852993"/>
                </a:lnTo>
                <a:lnTo>
                  <a:pt x="7503111" y="6852994"/>
                </a:lnTo>
                <a:lnTo>
                  <a:pt x="1647632" y="6852994"/>
                </a:lnTo>
                <a:lnTo>
                  <a:pt x="1647632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B314949B-CB69-44A3-8537-3E2CEB1EC401}"/>
              </a:ext>
            </a:extLst>
          </p:cNvPr>
          <p:cNvSpPr/>
          <p:nvPr/>
        </p:nvSpPr>
        <p:spPr>
          <a:xfrm>
            <a:off x="6714258" y="342900"/>
            <a:ext cx="5214791" cy="2968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>
              <a:lnSpc>
                <a:spcPct val="150000"/>
              </a:lnSpc>
              <a:spcAft>
                <a:spcPts val="600"/>
              </a:spcAft>
            </a:pPr>
            <a:r>
              <a:rPr lang="en-US" altLang="zh-CN" sz="3200" b="1" dirty="0">
                <a:solidFill>
                  <a:srgbClr val="191919"/>
                </a:solidFill>
                <a:latin typeface="PingFang SC"/>
              </a:rPr>
              <a:t>  </a:t>
            </a:r>
            <a:r>
              <a:rPr lang="zh-CN" altLang="zh-CN" sz="3200" b="1" dirty="0">
                <a:solidFill>
                  <a:srgbClr val="191919"/>
                </a:solidFill>
                <a:latin typeface="PingFang SC"/>
              </a:rPr>
              <a:t>因俄罗斯特殊的地理位置，西伯利亚地区的河流水文特征深受气候影响，使得俄罗斯的河流开发利用价值较低。</a:t>
            </a:r>
          </a:p>
        </p:txBody>
      </p:sp>
    </p:spTree>
    <p:extLst>
      <p:ext uri="{BB962C8B-B14F-4D97-AF65-F5344CB8AC3E}">
        <p14:creationId xmlns:p14="http://schemas.microsoft.com/office/powerpoint/2010/main" val="17082694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28674"/>
          <p:cNvSpPr txBox="1"/>
          <p:nvPr/>
        </p:nvSpPr>
        <p:spPr>
          <a:xfrm>
            <a:off x="2676024" y="1732548"/>
            <a:ext cx="4647197" cy="3547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endParaRPr lang="zh-CN" altLang="en-US" sz="1705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3555" name="文本框 28675"/>
          <p:cNvSpPr txBox="1"/>
          <p:nvPr/>
        </p:nvSpPr>
        <p:spPr>
          <a:xfrm>
            <a:off x="2952750" y="1687430"/>
            <a:ext cx="1916029" cy="3547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endParaRPr lang="zh-CN" altLang="en-US" sz="1705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8677" name="文本框 28676"/>
          <p:cNvSpPr txBox="1"/>
          <p:nvPr/>
        </p:nvSpPr>
        <p:spPr>
          <a:xfrm>
            <a:off x="489171" y="825971"/>
            <a:ext cx="8119530" cy="5232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说明气候对</a:t>
            </a:r>
            <a:r>
              <a:rPr lang="en-US" altLang="en-US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西伯利亚地区河流的水文特征</a:t>
            </a:r>
            <a:r>
              <a:rPr lang="zh-CN" altLang="en-US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的影响</a:t>
            </a:r>
            <a:r>
              <a:rPr lang="en-US" altLang="en-US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F24B22DA-E01D-4A3B-AA16-13DBE18A6E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9502" y="1349191"/>
            <a:ext cx="6465348" cy="4591946"/>
          </a:xfrm>
          <a:prstGeom prst="rect">
            <a:avLst/>
          </a:prstGeom>
        </p:spPr>
      </p:pic>
      <p:sp>
        <p:nvSpPr>
          <p:cNvPr id="14" name="标题 4">
            <a:extLst>
              <a:ext uri="{FF2B5EF4-FFF2-40B4-BE49-F238E27FC236}">
                <a16:creationId xmlns:a16="http://schemas.microsoft.com/office/drawing/2014/main" id="{3EEF99C4-2360-4941-8F62-1224DA4C4721}"/>
              </a:ext>
            </a:extLst>
          </p:cNvPr>
          <p:cNvSpPr>
            <a:spLocks noGrp="1"/>
          </p:cNvSpPr>
          <p:nvPr/>
        </p:nvSpPr>
        <p:spPr>
          <a:xfrm>
            <a:off x="-35560" y="29845"/>
            <a:ext cx="12170410" cy="9359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探究二：</a:t>
            </a:r>
            <a:r>
              <a:rPr lang="zh-CN" altLang="zh-CN" sz="3200" b="1" dirty="0"/>
              <a:t>俄罗斯</a:t>
            </a:r>
            <a:r>
              <a:rPr lang="zh-CN" altLang="en-US" sz="3200" b="1" dirty="0"/>
              <a:t>典型</a:t>
            </a:r>
            <a:r>
              <a:rPr lang="zh-CN" altLang="zh-CN" sz="3200" b="1" dirty="0"/>
              <a:t>气候对河流水文特征的影响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D4AFD05A-46B4-4E00-B343-D5E1D87DE7FC}"/>
              </a:ext>
            </a:extLst>
          </p:cNvPr>
          <p:cNvSpPr/>
          <p:nvPr/>
        </p:nvSpPr>
        <p:spPr>
          <a:xfrm>
            <a:off x="255196" y="1489055"/>
            <a:ext cx="5146797" cy="4459041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marL="324863" indent="-324863" algn="just">
              <a:lnSpc>
                <a:spcPct val="150000"/>
              </a:lnSpc>
              <a:buFont typeface="Wingdings" panose="05000000000000000000" pitchFamily="2" charset="2"/>
              <a:buChar char="p"/>
              <a:defRPr/>
            </a:pPr>
            <a:r>
              <a:rPr lang="zh-CN" altLang="en-US" sz="2400" b="1" dirty="0">
                <a:solidFill>
                  <a:srgbClr val="FF0000"/>
                </a:solidFill>
                <a:highlight>
                  <a:srgbClr val="FFFF00"/>
                </a:highlight>
              </a:rPr>
              <a:t>流量：</a:t>
            </a:r>
            <a:r>
              <a:rPr lang="en-US" altLang="en-US" sz="24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秋冬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气温低</a:t>
            </a:r>
            <a:r>
              <a:rPr lang="en-US" altLang="en-US" sz="24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流量小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；春季气温回升季节性积雪</a:t>
            </a:r>
            <a:r>
              <a:rPr lang="en-US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融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水、夏季气温高冰川融水和</a:t>
            </a:r>
            <a:r>
              <a:rPr lang="en-US" altLang="en-US" sz="24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雨水补给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en-US" sz="24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春夏流量大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r>
              <a:rPr lang="en-US" altLang="en-US" sz="24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流量季节变化大</a:t>
            </a:r>
            <a:r>
              <a:rPr lang="en-US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</a:p>
          <a:p>
            <a:pPr marL="324863" indent="-324863" algn="just">
              <a:lnSpc>
                <a:spcPct val="150000"/>
              </a:lnSpc>
              <a:buFont typeface="Wingdings" panose="05000000000000000000" pitchFamily="2" charset="2"/>
              <a:buChar char="p"/>
              <a:defRPr/>
            </a:pPr>
            <a:r>
              <a:rPr lang="zh-CN" altLang="en-US" sz="2400" b="1" dirty="0">
                <a:solidFill>
                  <a:srgbClr val="FF0000"/>
                </a:solidFill>
                <a:highlight>
                  <a:srgbClr val="FFFF00"/>
                </a:highlight>
              </a:rPr>
              <a:t>汛期：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春汛、</a:t>
            </a:r>
            <a:r>
              <a:rPr lang="en-US" altLang="en-US" sz="24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夏汛</a:t>
            </a:r>
            <a:r>
              <a:rPr lang="en-US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</a:p>
          <a:p>
            <a:pPr marL="324863" indent="-324863" algn="just">
              <a:lnSpc>
                <a:spcPct val="150000"/>
              </a:lnSpc>
              <a:buFont typeface="Wingdings" panose="05000000000000000000" pitchFamily="2" charset="2"/>
              <a:buChar char="p"/>
              <a:defRPr/>
            </a:pPr>
            <a:r>
              <a:rPr lang="zh-CN" altLang="en-US" sz="2400" b="1" dirty="0">
                <a:solidFill>
                  <a:srgbClr val="FF0000"/>
                </a:solidFill>
                <a:highlight>
                  <a:srgbClr val="FFFF00"/>
                </a:highlight>
              </a:rPr>
              <a:t>冰期：</a:t>
            </a:r>
            <a:r>
              <a:rPr lang="en-US" altLang="en-US" sz="24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冬季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气温低结</a:t>
            </a:r>
            <a:r>
              <a:rPr lang="en-US" altLang="en-US" sz="24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冰期长</a:t>
            </a:r>
            <a:r>
              <a:rPr lang="en-US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</a:p>
          <a:p>
            <a:pPr marL="324863" indent="-324863" algn="just">
              <a:lnSpc>
                <a:spcPct val="150000"/>
              </a:lnSpc>
              <a:buFont typeface="Wingdings" panose="05000000000000000000" pitchFamily="2" charset="2"/>
              <a:buChar char="p"/>
              <a:defRPr/>
            </a:pPr>
            <a:r>
              <a:rPr lang="zh-CN" altLang="en-US" sz="2400" b="1" dirty="0">
                <a:solidFill>
                  <a:srgbClr val="FF0000"/>
                </a:solidFill>
                <a:highlight>
                  <a:srgbClr val="FFFF00"/>
                </a:highlight>
              </a:rPr>
              <a:t>凌汛：</a:t>
            </a:r>
            <a:r>
              <a:rPr lang="en-US" altLang="en-US" sz="24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冬春季出现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凌汛</a:t>
            </a:r>
            <a:r>
              <a:rPr lang="en-US" altLang="en-US" sz="24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现象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en-US" sz="24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同时沿岸滋生大片沼泽</a:t>
            </a:r>
            <a:r>
              <a:rPr lang="en-US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zh-CN" altLang="zh-CN" dirty="0">
              <a:highlight>
                <a:srgbClr val="FFFF00"/>
              </a:highlight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B8948449-ADAF-4BA2-B539-903ACE212783}"/>
              </a:ext>
            </a:extLst>
          </p:cNvPr>
          <p:cNvSpPr/>
          <p:nvPr/>
        </p:nvSpPr>
        <p:spPr>
          <a:xfrm>
            <a:off x="6359386" y="-328736"/>
            <a:ext cx="5277333" cy="21554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60000"/>
              </a:lnSpc>
              <a:spcBef>
                <a:spcPct val="0"/>
              </a:spcBef>
              <a:spcAft>
                <a:spcPts val="600"/>
              </a:spcAft>
            </a:pPr>
            <a:r>
              <a:rPr lang="zh-CN" altLang="en-US" sz="32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西伯利亚河流：</a:t>
            </a:r>
            <a:endParaRPr lang="en-US" altLang="zh-CN" sz="32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432691CC-4AB8-48AF-B822-EBF7F4E9E6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2056" y="1"/>
            <a:ext cx="4480560" cy="2513993"/>
          </a:xfrm>
          <a:custGeom>
            <a:avLst/>
            <a:gdLst>
              <a:gd name="connsiteX0" fmla="*/ 18382 w 4480560"/>
              <a:gd name="connsiteY0" fmla="*/ 0 h 2513993"/>
              <a:gd name="connsiteX1" fmla="*/ 4462178 w 4480560"/>
              <a:gd name="connsiteY1" fmla="*/ 0 h 2513993"/>
              <a:gd name="connsiteX2" fmla="*/ 4468994 w 4480560"/>
              <a:gd name="connsiteY2" fmla="*/ 44657 h 2513993"/>
              <a:gd name="connsiteX3" fmla="*/ 4480560 w 4480560"/>
              <a:gd name="connsiteY3" fmla="*/ 273713 h 2513993"/>
              <a:gd name="connsiteX4" fmla="*/ 2240280 w 4480560"/>
              <a:gd name="connsiteY4" fmla="*/ 2513993 h 2513993"/>
              <a:gd name="connsiteX5" fmla="*/ 0 w 4480560"/>
              <a:gd name="connsiteY5" fmla="*/ 273713 h 2513993"/>
              <a:gd name="connsiteX6" fmla="*/ 11567 w 4480560"/>
              <a:gd name="connsiteY6" fmla="*/ 44657 h 25139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80560" h="2513993">
                <a:moveTo>
                  <a:pt x="18382" y="0"/>
                </a:moveTo>
                <a:lnTo>
                  <a:pt x="4462178" y="0"/>
                </a:lnTo>
                <a:lnTo>
                  <a:pt x="4468994" y="44657"/>
                </a:lnTo>
                <a:cubicBezTo>
                  <a:pt x="4476642" y="119969"/>
                  <a:pt x="4480560" y="196384"/>
                  <a:pt x="4480560" y="273713"/>
                </a:cubicBezTo>
                <a:cubicBezTo>
                  <a:pt x="4480560" y="1510985"/>
                  <a:pt x="3477552" y="2513993"/>
                  <a:pt x="2240280" y="2513993"/>
                </a:cubicBezTo>
                <a:cubicBezTo>
                  <a:pt x="1003008" y="2513993"/>
                  <a:pt x="0" y="1510985"/>
                  <a:pt x="0" y="273713"/>
                </a:cubicBezTo>
                <a:cubicBezTo>
                  <a:pt x="0" y="196384"/>
                  <a:pt x="3918" y="119969"/>
                  <a:pt x="11567" y="44657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05593855-BD89-4E61-A581-D624551BD1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953" b="1"/>
          <a:stretch/>
        </p:blipFill>
        <p:spPr bwMode="auto">
          <a:xfrm>
            <a:off x="1516648" y="1"/>
            <a:ext cx="4151376" cy="2349401"/>
          </a:xfrm>
          <a:custGeom>
            <a:avLst/>
            <a:gdLst/>
            <a:ahLst/>
            <a:cxnLst/>
            <a:rect l="l" t="t" r="r" b="b"/>
            <a:pathLst>
              <a:path w="4151376" h="2349401">
                <a:moveTo>
                  <a:pt x="20101" y="0"/>
                </a:moveTo>
                <a:lnTo>
                  <a:pt x="4131276" y="0"/>
                </a:lnTo>
                <a:lnTo>
                  <a:pt x="4140659" y="61486"/>
                </a:lnTo>
                <a:cubicBezTo>
                  <a:pt x="4147746" y="131265"/>
                  <a:pt x="4151376" y="202065"/>
                  <a:pt x="4151376" y="273713"/>
                </a:cubicBezTo>
                <a:cubicBezTo>
                  <a:pt x="4151376" y="1420084"/>
                  <a:pt x="3222059" y="2349401"/>
                  <a:pt x="2075688" y="2349401"/>
                </a:cubicBezTo>
                <a:cubicBezTo>
                  <a:pt x="929317" y="2349401"/>
                  <a:pt x="0" y="1420084"/>
                  <a:pt x="0" y="273713"/>
                </a:cubicBezTo>
                <a:cubicBezTo>
                  <a:pt x="0" y="202065"/>
                  <a:pt x="3630" y="131265"/>
                  <a:pt x="10717" y="61486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D6A8E1B4-B839-4C58-B08A-F0B0945808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09477"/>
            <a:ext cx="4966870" cy="3948522"/>
          </a:xfrm>
          <a:custGeom>
            <a:avLst/>
            <a:gdLst>
              <a:gd name="connsiteX0" fmla="*/ 2748962 w 4966870"/>
              <a:gd name="connsiteY0" fmla="*/ 0 h 3948522"/>
              <a:gd name="connsiteX1" fmla="*/ 4870195 w 4966870"/>
              <a:gd name="connsiteY1" fmla="*/ 1000367 h 3948522"/>
              <a:gd name="connsiteX2" fmla="*/ 4966870 w 4966870"/>
              <a:gd name="connsiteY2" fmla="*/ 1129649 h 3948522"/>
              <a:gd name="connsiteX3" fmla="*/ 4966870 w 4966870"/>
              <a:gd name="connsiteY3" fmla="*/ 3948522 h 3948522"/>
              <a:gd name="connsiteX4" fmla="*/ 278430 w 4966870"/>
              <a:gd name="connsiteY4" fmla="*/ 3948522 h 3948522"/>
              <a:gd name="connsiteX5" fmla="*/ 216027 w 4966870"/>
              <a:gd name="connsiteY5" fmla="*/ 3818982 h 3948522"/>
              <a:gd name="connsiteX6" fmla="*/ 0 w 4966870"/>
              <a:gd name="connsiteY6" fmla="*/ 2748962 h 3948522"/>
              <a:gd name="connsiteX7" fmla="*/ 2748962 w 4966870"/>
              <a:gd name="connsiteY7" fmla="*/ 0 h 3948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966870" h="3948522">
                <a:moveTo>
                  <a:pt x="2748962" y="0"/>
                </a:moveTo>
                <a:cubicBezTo>
                  <a:pt x="3602955" y="0"/>
                  <a:pt x="4365995" y="389418"/>
                  <a:pt x="4870195" y="1000367"/>
                </a:cubicBezTo>
                <a:lnTo>
                  <a:pt x="4966870" y="1129649"/>
                </a:lnTo>
                <a:lnTo>
                  <a:pt x="4966870" y="3948522"/>
                </a:lnTo>
                <a:lnTo>
                  <a:pt x="278430" y="3948522"/>
                </a:lnTo>
                <a:lnTo>
                  <a:pt x="216027" y="3818982"/>
                </a:lnTo>
                <a:cubicBezTo>
                  <a:pt x="76922" y="3490101"/>
                  <a:pt x="0" y="3128515"/>
                  <a:pt x="0" y="2748962"/>
                </a:cubicBezTo>
                <a:cubicBezTo>
                  <a:pt x="0" y="1230752"/>
                  <a:pt x="1230752" y="0"/>
                  <a:pt x="2748962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148" name="Picture 4">
            <a:extLst>
              <a:ext uri="{FF2B5EF4-FFF2-40B4-BE49-F238E27FC236}">
                <a16:creationId xmlns:a16="http://schemas.microsoft.com/office/drawing/2014/main" id="{66622A74-23DF-4E9F-9B73-71CA3F8458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599" b="1"/>
          <a:stretch/>
        </p:blipFill>
        <p:spPr bwMode="auto">
          <a:xfrm>
            <a:off x="20" y="3075259"/>
            <a:ext cx="4801068" cy="3782741"/>
          </a:xfrm>
          <a:custGeom>
            <a:avLst/>
            <a:gdLst/>
            <a:ahLst/>
            <a:cxnLst/>
            <a:rect l="l" t="t" r="r" b="b"/>
            <a:pathLst>
              <a:path w="4801088" h="3782741">
                <a:moveTo>
                  <a:pt x="2217908" y="0"/>
                </a:moveTo>
                <a:cubicBezTo>
                  <a:pt x="3644559" y="0"/>
                  <a:pt x="4801088" y="1156529"/>
                  <a:pt x="4801088" y="2583180"/>
                </a:cubicBezTo>
                <a:cubicBezTo>
                  <a:pt x="4801088" y="2939843"/>
                  <a:pt x="4728805" y="3279623"/>
                  <a:pt x="4598089" y="3588671"/>
                </a:cubicBezTo>
                <a:lnTo>
                  <a:pt x="4504600" y="3782741"/>
                </a:lnTo>
                <a:lnTo>
                  <a:pt x="0" y="3782741"/>
                </a:lnTo>
                <a:lnTo>
                  <a:pt x="0" y="1263826"/>
                </a:lnTo>
                <a:lnTo>
                  <a:pt x="75894" y="1138900"/>
                </a:lnTo>
                <a:cubicBezTo>
                  <a:pt x="540111" y="451769"/>
                  <a:pt x="1326251" y="0"/>
                  <a:pt x="2217908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4D341F80-267E-4307-B895-B7E42A712230}"/>
              </a:ext>
            </a:extLst>
          </p:cNvPr>
          <p:cNvSpPr/>
          <p:nvPr/>
        </p:nvSpPr>
        <p:spPr>
          <a:xfrm>
            <a:off x="6226672" y="2930611"/>
            <a:ext cx="5965308" cy="257221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CN" altLang="en-US" sz="2800" b="1" dirty="0"/>
              <a:t>纬度高，气温低，蒸发弱</a:t>
            </a:r>
            <a:endParaRPr lang="en-US" altLang="zh-CN" sz="2800" b="1" dirty="0"/>
          </a:p>
          <a:p>
            <a:pPr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CN" altLang="en-US" sz="2800" b="1" dirty="0"/>
              <a:t>地下有永冻土的存在，水分不易下渗</a:t>
            </a:r>
            <a:endParaRPr lang="en-US" altLang="zh-CN" sz="2800" b="1" dirty="0"/>
          </a:p>
          <a:p>
            <a:pPr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CN" altLang="en-US" sz="2800" b="1" dirty="0"/>
              <a:t>地势低洼，排水不畅</a:t>
            </a:r>
            <a:endParaRPr lang="en-US" altLang="zh-CN" sz="2800" b="1" dirty="0"/>
          </a:p>
          <a:p>
            <a:pPr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CN" altLang="en-US" sz="2800" b="1" dirty="0"/>
              <a:t>秋末冬初、冬末春初有凌汛</a:t>
            </a:r>
            <a:endParaRPr lang="en-US" altLang="zh-CN" sz="2800" b="1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E9E83F9B-F9E3-4B73-B1CA-97B5088A3A7A}"/>
              </a:ext>
            </a:extLst>
          </p:cNvPr>
          <p:cNvSpPr/>
          <p:nvPr/>
        </p:nvSpPr>
        <p:spPr>
          <a:xfrm>
            <a:off x="10080528" y="358535"/>
            <a:ext cx="2561414" cy="780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  <a:spcBef>
                <a:spcPct val="0"/>
              </a:spcBef>
              <a:spcAft>
                <a:spcPts val="600"/>
              </a:spcAft>
            </a:pPr>
            <a:r>
              <a:rPr lang="zh-CN" altLang="en-US" sz="3200" b="1" dirty="0">
                <a:solidFill>
                  <a:schemeClr val="bg1"/>
                </a:solidFill>
                <a:latin typeface="+mj-ea"/>
                <a:ea typeface="+mj-ea"/>
              </a:rPr>
              <a:t>沼泽广布</a:t>
            </a:r>
          </a:p>
        </p:txBody>
      </p:sp>
    </p:spTree>
    <p:extLst>
      <p:ext uri="{BB962C8B-B14F-4D97-AF65-F5344CB8AC3E}">
        <p14:creationId xmlns:p14="http://schemas.microsoft.com/office/powerpoint/2010/main" val="546282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zoom dir="in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24460" y="738505"/>
            <a:ext cx="116179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ctr">
              <a:lnSpc>
                <a:spcPct val="150000"/>
              </a:lnSpc>
            </a:pPr>
            <a:r>
              <a:rPr lang="en-US" altLang="zh-CN" sz="2400" kern="100" dirty="0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zh-CN" sz="2400" kern="100" dirty="0">
                <a:latin typeface="楷体" panose="02010609060101010101" charset="-122"/>
                <a:ea typeface="楷体" panose="02010609060101010101" charset="-122"/>
              </a:rPr>
              <a:t>贝加尔湖处于地壳断裂下陷带，是世界上最深和蓄水量最大的淡水湖。监测表明目前湖水深度还在加大。</a:t>
            </a:r>
            <a:r>
              <a:rPr lang="en-US" altLang="zh-CN" sz="2400" kern="100" dirty="0">
                <a:latin typeface="楷体" panose="02010609060101010101" charset="-122"/>
                <a:ea typeface="楷体" panose="02010609060101010101" charset="-122"/>
              </a:rPr>
              <a:t>1~5</a:t>
            </a:r>
            <a:r>
              <a:rPr lang="zh-CN" altLang="zh-CN" sz="2400" kern="100" dirty="0">
                <a:latin typeface="楷体" panose="02010609060101010101" charset="-122"/>
                <a:ea typeface="楷体" panose="02010609060101010101" charset="-122"/>
              </a:rPr>
              <a:t>月是湖面的结冰期，但部分湖面冰屡薄甚至不结冰。每年春季湖冰消融季节，北部和西南瑞湖冰消融时间比中部晚。下图为贝加尔潮示意图。</a:t>
            </a:r>
            <a:endParaRPr lang="en-US" sz="2400" kern="1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" name="标题 4"/>
          <p:cNvSpPr>
            <a:spLocks noGrp="1"/>
          </p:cNvSpPr>
          <p:nvPr/>
        </p:nvSpPr>
        <p:spPr>
          <a:xfrm>
            <a:off x="-35560" y="29845"/>
            <a:ext cx="12170410" cy="9359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拓展延伸</a:t>
            </a:r>
          </a:p>
        </p:txBody>
      </p:sp>
      <p:sp>
        <p:nvSpPr>
          <p:cNvPr id="9" name="矩形 8"/>
          <p:cNvSpPr/>
          <p:nvPr/>
        </p:nvSpPr>
        <p:spPr>
          <a:xfrm>
            <a:off x="264795" y="2601326"/>
            <a:ext cx="58312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/>
            <a:r>
              <a:rPr lang="en-US" altLang="zh-CN" sz="2400" kern="1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2400" kern="100" dirty="0">
                <a:latin typeface="宋体" panose="02010600030101010101" pitchFamily="2" charset="-122"/>
                <a:ea typeface="宋体" panose="02010600030101010101" pitchFamily="2" charset="-122"/>
              </a:rPr>
              <a:t>分析贝加尔湖结冰期开始的时间较晚但结冰期较长的原因。（</a:t>
            </a:r>
            <a:r>
              <a:rPr lang="en-US" altLang="zh-CN" sz="2400" kern="100" dirty="0">
                <a:latin typeface="宋体" panose="02010600030101010101" pitchFamily="2" charset="-122"/>
                <a:ea typeface="宋体" panose="02010600030101010101" pitchFamily="2" charset="-122"/>
              </a:rPr>
              <a:t>6</a:t>
            </a:r>
            <a:r>
              <a:rPr lang="zh-CN" altLang="zh-CN" sz="2400" kern="100" dirty="0">
                <a:latin typeface="宋体" panose="02010600030101010101" pitchFamily="2" charset="-122"/>
                <a:ea typeface="宋体" panose="02010600030101010101" pitchFamily="2" charset="-122"/>
              </a:rPr>
              <a:t>分）</a:t>
            </a:r>
            <a:endParaRPr lang="en-US" sz="2400" kern="100" dirty="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431020" y="472440"/>
            <a:ext cx="29845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/>
              <a:t>1</a:t>
            </a:r>
          </a:p>
        </p:txBody>
      </p:sp>
      <p:pic>
        <p:nvPicPr>
          <p:cNvPr id="15" name="图片 14" descr="地图上有字&#10;&#10;描述已自动生成">
            <a:extLst>
              <a:ext uri="{FF2B5EF4-FFF2-40B4-BE49-F238E27FC236}">
                <a16:creationId xmlns:a16="http://schemas.microsoft.com/office/drawing/2014/main" id="{90193177-7F92-4EAE-97DA-148F5A5741A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5008" y="2492831"/>
            <a:ext cx="5836992" cy="2718297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89765502-19B9-4AE1-A786-A93AC0670B28}"/>
              </a:ext>
            </a:extLst>
          </p:cNvPr>
          <p:cNvSpPr/>
          <p:nvPr/>
        </p:nvSpPr>
        <p:spPr>
          <a:xfrm>
            <a:off x="452144" y="3540818"/>
            <a:ext cx="5902864" cy="2807948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marL="324863" indent="-324863" algn="just">
              <a:lnSpc>
                <a:spcPct val="150000"/>
              </a:lnSpc>
              <a:buFont typeface="Wingdings" panose="05000000000000000000" pitchFamily="2" charset="2"/>
              <a:buChar char="p"/>
              <a:defRPr/>
            </a:pPr>
            <a:r>
              <a:rPr lang="zh-CN" altLang="zh-CN" sz="2000" b="1" dirty="0">
                <a:solidFill>
                  <a:srgbClr val="FF0000"/>
                </a:solidFill>
                <a:highlight>
                  <a:srgbClr val="FFFF00"/>
                </a:highlight>
              </a:rPr>
              <a:t>开始时间晚：</a:t>
            </a:r>
            <a:endParaRPr lang="en-US" altLang="zh-CN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贝加尔湖是世界蓄水量最大的水湖，湖水热容量大。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24863" indent="-324863" algn="just">
              <a:lnSpc>
                <a:spcPct val="150000"/>
              </a:lnSpc>
              <a:buFont typeface="Wingdings" panose="05000000000000000000" pitchFamily="2" charset="2"/>
              <a:buChar char="p"/>
              <a:defRPr/>
            </a:pPr>
            <a:r>
              <a:rPr lang="zh-CN" altLang="zh-CN" sz="2000" b="1" dirty="0">
                <a:solidFill>
                  <a:srgbClr val="FF0000"/>
                </a:solidFill>
                <a:highlight>
                  <a:srgbClr val="FFFF00"/>
                </a:highlight>
              </a:rPr>
              <a:t>结冰期长：</a:t>
            </a:r>
            <a:endParaRPr lang="en-US" altLang="zh-CN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纬度高，太阳高度小，冬季获得的太阳辐射少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位于西伯利亚，距离冬季风源地较近，受寒冷气流影响时间较长。</a:t>
            </a:r>
          </a:p>
        </p:txBody>
      </p:sp>
      <p:sp>
        <p:nvSpPr>
          <p:cNvPr id="11" name="标题 4">
            <a:extLst>
              <a:ext uri="{FF2B5EF4-FFF2-40B4-BE49-F238E27FC236}">
                <a16:creationId xmlns:a16="http://schemas.microsoft.com/office/drawing/2014/main" id="{EB2D0A14-4F82-483A-B1BB-F2E859BA926E}"/>
              </a:ext>
            </a:extLst>
          </p:cNvPr>
          <p:cNvSpPr>
            <a:spLocks noGrp="1"/>
          </p:cNvSpPr>
          <p:nvPr/>
        </p:nvSpPr>
        <p:spPr>
          <a:xfrm>
            <a:off x="116840" y="182245"/>
            <a:ext cx="12170410" cy="9359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探究二：</a:t>
            </a:r>
            <a:r>
              <a:rPr lang="zh-CN" altLang="zh-CN" sz="3200" b="1" dirty="0"/>
              <a:t>俄罗斯</a:t>
            </a:r>
            <a:r>
              <a:rPr lang="zh-CN" altLang="en-US" sz="3200" b="1" dirty="0"/>
              <a:t>典型</a:t>
            </a:r>
            <a:r>
              <a:rPr lang="zh-CN" altLang="zh-CN" sz="3200" b="1" dirty="0"/>
              <a:t>气候对河流水文特征的影响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FBB2BED2-75E0-460D-B849-EF98F1F51E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57" r="22594" b="-1"/>
          <a:stretch/>
        </p:blipFill>
        <p:spPr bwMode="auto">
          <a:xfrm>
            <a:off x="-1" y="10"/>
            <a:ext cx="7370057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A57B071F-4D2B-4069-8FB1-10F2B58E4E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86" b="4"/>
          <a:stretch/>
        </p:blipFill>
        <p:spPr bwMode="auto">
          <a:xfrm>
            <a:off x="7534654" y="0"/>
            <a:ext cx="4657346" cy="334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27921FC0-A6B0-4751-B91C-092E8C29668B}"/>
              </a:ext>
            </a:extLst>
          </p:cNvPr>
          <p:cNvSpPr/>
          <p:nvPr/>
        </p:nvSpPr>
        <p:spPr>
          <a:xfrm>
            <a:off x="7534654" y="3530101"/>
            <a:ext cx="4657346" cy="2959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zh-CN" sz="3200" b="1" dirty="0">
                <a:solidFill>
                  <a:srgbClr val="191919"/>
                </a:solidFill>
                <a:latin typeface="PingFang SC"/>
              </a:rPr>
              <a:t>     1921</a:t>
            </a:r>
            <a:r>
              <a:rPr lang="zh-CN" altLang="en-US" sz="3200" b="1" dirty="0">
                <a:solidFill>
                  <a:srgbClr val="191919"/>
                </a:solidFill>
                <a:latin typeface="PingFang SC"/>
              </a:rPr>
              <a:t>年春是俄罗斯历史上发生最严重的饥荒事件。一年半时间里超过</a:t>
            </a:r>
            <a:r>
              <a:rPr lang="en-US" altLang="zh-CN" sz="3200" b="1" dirty="0">
                <a:solidFill>
                  <a:srgbClr val="191919"/>
                </a:solidFill>
                <a:latin typeface="PingFang SC"/>
              </a:rPr>
              <a:t>500</a:t>
            </a:r>
            <a:r>
              <a:rPr lang="zh-CN" altLang="en-US" sz="3200" b="1" dirty="0">
                <a:solidFill>
                  <a:srgbClr val="191919"/>
                </a:solidFill>
                <a:latin typeface="PingFang SC"/>
              </a:rPr>
              <a:t>万人死于饥饿。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171399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文本占位符 38914" descr="114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4761" y="1840798"/>
            <a:ext cx="7520089" cy="498735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0" name="Oval 5"/>
          <p:cNvSpPr/>
          <p:nvPr/>
        </p:nvSpPr>
        <p:spPr>
          <a:xfrm>
            <a:off x="4694669" y="3113967"/>
            <a:ext cx="2125980" cy="1952725"/>
          </a:xfrm>
          <a:prstGeom prst="ellipse">
            <a:avLst/>
          </a:prstGeom>
          <a:noFill/>
          <a:ln w="2857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605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41305" y="675839"/>
            <a:ext cx="12358688" cy="128400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说出俄罗斯主要种植业分布区，例举该地主要农作物，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并分析该地自然条件对农业生产的影响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7" name="矩形 6"/>
          <p:cNvSpPr/>
          <p:nvPr/>
        </p:nvSpPr>
        <p:spPr>
          <a:xfrm>
            <a:off x="265810" y="2148023"/>
            <a:ext cx="4428859" cy="4509183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marL="324863" indent="-324863" algn="just">
              <a:lnSpc>
                <a:spcPct val="200000"/>
              </a:lnSpc>
              <a:buFont typeface="Wingdings" panose="05000000000000000000" pitchFamily="2" charset="2"/>
              <a:buChar char="p"/>
              <a:defRPr/>
            </a:pPr>
            <a:r>
              <a:rPr lang="zh-CN" altLang="en-US" sz="2274" b="1" kern="0" dirty="0">
                <a:solidFill>
                  <a:srgbClr val="FF0000"/>
                </a:solidFill>
                <a:highlight>
                  <a:srgbClr val="FFFF00"/>
                </a:highligh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分布：</a:t>
            </a:r>
            <a:r>
              <a:rPr lang="zh-CN" altLang="en-US" sz="1956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伏尔加河流域和顿河流域（东欧平原中南部的）</a:t>
            </a:r>
            <a:r>
              <a:rPr lang="en-US" altLang="zh-CN" sz="1956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;</a:t>
            </a:r>
          </a:p>
          <a:p>
            <a:pPr marL="324863" indent="-324863" algn="just">
              <a:lnSpc>
                <a:spcPct val="200000"/>
              </a:lnSpc>
              <a:buFont typeface="Wingdings" panose="05000000000000000000" pitchFamily="2" charset="2"/>
              <a:buChar char="p"/>
              <a:defRPr/>
            </a:pPr>
            <a:r>
              <a:rPr lang="zh-CN" altLang="en-US" sz="2274" b="1" kern="0" dirty="0">
                <a:solidFill>
                  <a:srgbClr val="FF0000"/>
                </a:solidFill>
                <a:highlight>
                  <a:srgbClr val="FFFF00"/>
                </a:highligh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农作物：</a:t>
            </a:r>
            <a:r>
              <a:rPr lang="zh-CN" altLang="en-US" sz="1956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以喜温凉的小麦、甜菜、马铃薯、亚麻等作物为主；</a:t>
            </a:r>
            <a:endParaRPr lang="en-US" altLang="zh-CN" sz="1956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4863" indent="-324863" algn="just">
              <a:lnSpc>
                <a:spcPct val="200000"/>
              </a:lnSpc>
              <a:buFont typeface="Wingdings" panose="05000000000000000000" pitchFamily="2" charset="2"/>
              <a:buChar char="p"/>
              <a:defRPr/>
            </a:pPr>
            <a:r>
              <a:rPr lang="zh-CN" altLang="en-US" sz="2274" b="1" kern="0" dirty="0">
                <a:solidFill>
                  <a:srgbClr val="FF0000"/>
                </a:solidFill>
                <a:highlight>
                  <a:srgbClr val="FFFF00"/>
                </a:highligh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原因：</a:t>
            </a:r>
            <a:r>
              <a:rPr lang="zh-CN" altLang="en-US" sz="1956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纬度相对较低,夏季气温较高；有伏尔加河和顿河流过,水热配合较好；为主要的农业区。</a:t>
            </a:r>
            <a:endParaRPr lang="zh-CN" altLang="en-US" sz="1956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标题 4">
            <a:extLst>
              <a:ext uri="{FF2B5EF4-FFF2-40B4-BE49-F238E27FC236}">
                <a16:creationId xmlns:a16="http://schemas.microsoft.com/office/drawing/2014/main" id="{1705F299-4CC9-4BE1-B3DB-8CF8C3073AA2}"/>
              </a:ext>
            </a:extLst>
          </p:cNvPr>
          <p:cNvSpPr>
            <a:spLocks noGrp="1"/>
          </p:cNvSpPr>
          <p:nvPr/>
        </p:nvSpPr>
        <p:spPr>
          <a:xfrm>
            <a:off x="-35560" y="29845"/>
            <a:ext cx="12170410" cy="9359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探究三：</a:t>
            </a:r>
            <a:r>
              <a:rPr lang="zh-CN" altLang="zh-CN" sz="3200" b="1" dirty="0"/>
              <a:t>俄罗斯</a:t>
            </a:r>
            <a:r>
              <a:rPr lang="zh-CN" altLang="en-US" sz="3200" b="1" dirty="0"/>
              <a:t>典型</a:t>
            </a:r>
            <a:r>
              <a:rPr lang="zh-CN" altLang="zh-CN" sz="3200" b="1" dirty="0"/>
              <a:t>气候特征对农业生产的影响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  <p:bldP spid="3" grpId="0"/>
      <p:bldP spid="7" grpId="0" bldLvl="0" animBg="1"/>
      <p:bldP spid="7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>
            <a:extLst>
              <a:ext uri="{FF2B5EF4-FFF2-40B4-BE49-F238E27FC236}">
                <a16:creationId xmlns:a16="http://schemas.microsoft.com/office/drawing/2014/main" id="{0A5A1FEE-E3CE-49AD-A219-50EF03D14E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3318" y="321734"/>
            <a:ext cx="5074532" cy="2905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F34A73C2-73A1-4E29-A398-0D1FDBFCD4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3592" y="3631096"/>
            <a:ext cx="4973981" cy="276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1" name="Rectangle 140">
            <a:extLst>
              <a:ext uri="{FF2B5EF4-FFF2-40B4-BE49-F238E27FC236}">
                <a16:creationId xmlns:a16="http://schemas.microsoft.com/office/drawing/2014/main" id="{799448F2-0E5B-42DA-B2D1-11A14E947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50280" y="0"/>
            <a:ext cx="9144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4E8A7552-20E1-4F34-ADAB-C1DB6634D4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383280"/>
            <a:ext cx="6126480" cy="914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7290701F-2D31-4F38-8F24-FAE0DB8625B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92" b="8639"/>
          <a:stretch/>
        </p:blipFill>
        <p:spPr>
          <a:xfrm>
            <a:off x="6331366" y="233963"/>
            <a:ext cx="5426764" cy="3052532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421E0798-BC46-41C2-88E6-BC838032D2B0}"/>
              </a:ext>
            </a:extLst>
          </p:cNvPr>
          <p:cNvSpPr/>
          <p:nvPr/>
        </p:nvSpPr>
        <p:spPr>
          <a:xfrm>
            <a:off x="6050280" y="3397348"/>
            <a:ext cx="6096000" cy="340670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>
              <a:lnSpc>
                <a:spcPct val="150000"/>
              </a:lnSpc>
              <a:spcAft>
                <a:spcPts val="600"/>
              </a:spcAft>
            </a:pPr>
            <a:r>
              <a:rPr lang="zh-CN" altLang="en-US" sz="2400" b="1" dirty="0">
                <a:solidFill>
                  <a:srgbClr val="19191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进入本世纪以来，俄罗斯政府陆续出台了一系列促进农业发展政策，农业机械设备的现代化水平教高。</a:t>
            </a:r>
            <a:endParaRPr lang="en-US" altLang="zh-CN" sz="2400" b="1" dirty="0">
              <a:solidFill>
                <a:srgbClr val="191919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indent="457200">
              <a:lnSpc>
                <a:spcPct val="150000"/>
              </a:lnSpc>
              <a:spcAft>
                <a:spcPts val="600"/>
              </a:spcAft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2002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年开始大规模出口粮食，进入小麦最大出口国前十名。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2016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年成为全球最大粮食出口国，向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130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多个国家出口粮食。</a:t>
            </a:r>
            <a:endParaRPr lang="zh-CN" altLang="en-US" sz="2400" b="1" i="0" dirty="0">
              <a:solidFill>
                <a:srgbClr val="191919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070267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87020" y="1014883"/>
            <a:ext cx="11617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ctr">
              <a:lnSpc>
                <a:spcPct val="150000"/>
              </a:lnSpc>
            </a:pPr>
            <a:r>
              <a:rPr lang="zh-CN" altLang="zh-CN" sz="2400" kern="100" dirty="0">
                <a:latin typeface="楷体" panose="02010609060101010101" charset="-122"/>
                <a:ea typeface="楷体" panose="02010609060101010101" charset="-122"/>
              </a:rPr>
              <a:t>下图为世界某区域略图。</a:t>
            </a:r>
            <a:endParaRPr lang="en-US" sz="2400" kern="1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" name="标题 4"/>
          <p:cNvSpPr>
            <a:spLocks noGrp="1"/>
          </p:cNvSpPr>
          <p:nvPr/>
        </p:nvSpPr>
        <p:spPr>
          <a:xfrm>
            <a:off x="-35560" y="29845"/>
            <a:ext cx="12170410" cy="9359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拓展延伸</a:t>
            </a:r>
          </a:p>
        </p:txBody>
      </p:sp>
      <p:sp>
        <p:nvSpPr>
          <p:cNvPr id="9" name="矩形 8"/>
          <p:cNvSpPr/>
          <p:nvPr/>
        </p:nvSpPr>
        <p:spPr>
          <a:xfrm>
            <a:off x="264795" y="1862663"/>
            <a:ext cx="58312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/>
            <a:r>
              <a:rPr lang="zh-CN" altLang="zh-CN" sz="2400" kern="100" dirty="0">
                <a:latin typeface="宋体" panose="02010600030101010101" pitchFamily="2" charset="-122"/>
                <a:ea typeface="宋体" panose="02010600030101010101" pitchFamily="2" charset="-122"/>
              </a:rPr>
              <a:t>评价甲平原北部种植小麦的气候条件。</a:t>
            </a:r>
            <a:endParaRPr lang="en-US" sz="2400" kern="100" dirty="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FAE3A1FF-2D45-4F06-90AD-56F91B1D29ED}"/>
              </a:ext>
            </a:extLst>
          </p:cNvPr>
          <p:cNvSpPr/>
          <p:nvPr/>
        </p:nvSpPr>
        <p:spPr>
          <a:xfrm>
            <a:off x="264795" y="5773087"/>
            <a:ext cx="6096000" cy="507831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ctr">
              <a:lnSpc>
                <a:spcPct val="150000"/>
              </a:lnSpc>
            </a:pPr>
            <a:endParaRPr lang="zh-CN" altLang="zh-CN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D5BCE55C-E017-44CC-9D3C-CD8BB7F694FD}"/>
              </a:ext>
            </a:extLst>
          </p:cNvPr>
          <p:cNvSpPr/>
          <p:nvPr/>
        </p:nvSpPr>
        <p:spPr>
          <a:xfrm>
            <a:off x="361363" y="2555161"/>
            <a:ext cx="5601946" cy="3269613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indent="-324863" algn="just">
              <a:lnSpc>
                <a:spcPct val="150000"/>
              </a:lnSpc>
              <a:buFont typeface="Wingdings" panose="05000000000000000000" pitchFamily="2" charset="2"/>
              <a:buChar char="p"/>
              <a:defRPr/>
            </a:pPr>
            <a:r>
              <a:rPr lang="zh-CN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有利：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zh-CN" sz="2000" b="1" dirty="0">
                <a:solidFill>
                  <a:srgbClr val="FF0000"/>
                </a:solidFill>
                <a:highlight>
                  <a:srgbClr val="FFFF00"/>
                </a:highlight>
                <a:latin typeface="微软雅黑" panose="020B0503020204020204" pitchFamily="34" charset="-122"/>
                <a:ea typeface="微软雅黑" panose="020B0503020204020204" pitchFamily="34" charset="-122"/>
              </a:rPr>
              <a:t>冬季寒冷而漫长</a:t>
            </a:r>
            <a:r>
              <a:rPr lang="zh-CN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，病虫害少，小麦品质优良。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夏半年降水少，</a:t>
            </a:r>
            <a:r>
              <a:rPr lang="zh-CN" altLang="zh-CN" sz="2000" b="1" dirty="0">
                <a:solidFill>
                  <a:srgbClr val="FF0000"/>
                </a:solidFill>
                <a:highlight>
                  <a:srgbClr val="FFFF00"/>
                </a:highlight>
                <a:latin typeface="微软雅黑" panose="020B0503020204020204" pitchFamily="34" charset="-122"/>
                <a:ea typeface="微软雅黑" panose="020B0503020204020204" pitchFamily="34" charset="-122"/>
              </a:rPr>
              <a:t>光照充足，昼夜温差大</a:t>
            </a:r>
            <a:r>
              <a:rPr lang="zh-CN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，有利于小麦有机质积累。</a:t>
            </a:r>
          </a:p>
          <a:p>
            <a:pPr marL="324863" indent="-324863" algn="just">
              <a:lnSpc>
                <a:spcPct val="150000"/>
              </a:lnSpc>
              <a:buFont typeface="Wingdings" panose="05000000000000000000" pitchFamily="2" charset="2"/>
              <a:buChar char="p"/>
              <a:defRPr/>
            </a:pPr>
            <a:r>
              <a:rPr lang="zh-CN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不利：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纬度较高，</a:t>
            </a:r>
            <a:r>
              <a:rPr lang="zh-CN" altLang="zh-CN" sz="2000" b="1" dirty="0">
                <a:solidFill>
                  <a:srgbClr val="FF0000"/>
                </a:solidFill>
                <a:highlight>
                  <a:srgbClr val="FFFF00"/>
                </a:highlight>
                <a:latin typeface="微软雅黑" panose="020B0503020204020204" pitchFamily="34" charset="-122"/>
                <a:ea typeface="微软雅黑" panose="020B0503020204020204" pitchFamily="34" charset="-122"/>
              </a:rPr>
              <a:t>热量不足</a:t>
            </a:r>
            <a:r>
              <a:rPr lang="zh-CN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，积温低。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易受</a:t>
            </a:r>
            <a:r>
              <a:rPr lang="zh-CN" altLang="zh-CN" sz="2000" b="1" dirty="0">
                <a:solidFill>
                  <a:srgbClr val="FF0000"/>
                </a:solidFill>
                <a:highlight>
                  <a:srgbClr val="FFFF00"/>
                </a:highlight>
                <a:latin typeface="微软雅黑" panose="020B0503020204020204" pitchFamily="34" charset="-122"/>
                <a:ea typeface="微软雅黑" panose="020B0503020204020204" pitchFamily="34" charset="-122"/>
              </a:rPr>
              <a:t>冻害</a:t>
            </a:r>
            <a:r>
              <a:rPr lang="zh-CN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等影响，产量不稳定。</a:t>
            </a:r>
          </a:p>
        </p:txBody>
      </p:sp>
      <p:sp>
        <p:nvSpPr>
          <p:cNvPr id="10" name="标题 4">
            <a:extLst>
              <a:ext uri="{FF2B5EF4-FFF2-40B4-BE49-F238E27FC236}">
                <a16:creationId xmlns:a16="http://schemas.microsoft.com/office/drawing/2014/main" id="{29C97A94-9B7E-4C0A-A63A-225E10A5EDAE}"/>
              </a:ext>
            </a:extLst>
          </p:cNvPr>
          <p:cNvSpPr>
            <a:spLocks noGrp="1"/>
          </p:cNvSpPr>
          <p:nvPr/>
        </p:nvSpPr>
        <p:spPr>
          <a:xfrm>
            <a:off x="116840" y="182245"/>
            <a:ext cx="12170410" cy="9359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探究三：</a:t>
            </a:r>
            <a:r>
              <a:rPr lang="zh-CN" altLang="zh-CN" sz="3200" b="1" dirty="0"/>
              <a:t>俄罗斯</a:t>
            </a:r>
            <a:r>
              <a:rPr lang="zh-CN" altLang="en-US" sz="3200" b="1" dirty="0"/>
              <a:t>典型</a:t>
            </a:r>
            <a:r>
              <a:rPr lang="zh-CN" altLang="zh-CN" sz="3200" b="1" dirty="0"/>
              <a:t>气候特征对农业生产的影响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1" name="图片 10" descr="figure">
            <a:extLst>
              <a:ext uri="{FF2B5EF4-FFF2-40B4-BE49-F238E27FC236}">
                <a16:creationId xmlns:a16="http://schemas.microsoft.com/office/drawing/2014/main" id="{0F4C9A47-3BEB-4878-9B0F-DCC4D130E9E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335" y="1220666"/>
            <a:ext cx="6036213" cy="408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067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975518"/>
            <a:ext cx="8064500" cy="4906963"/>
            <a:chOff x="2520" y="1223"/>
            <a:chExt cx="12701" cy="7727"/>
          </a:xfrm>
        </p:grpSpPr>
        <p:sp>
          <p:nvSpPr>
            <p:cNvPr id="3" name="AutoShape 3"/>
            <p:cNvSpPr>
              <a:spLocks noChangeAspect="1" noChangeArrowheads="1"/>
            </p:cNvSpPr>
            <p:nvPr/>
          </p:nvSpPr>
          <p:spPr bwMode="auto">
            <a:xfrm>
              <a:off x="2520" y="1223"/>
              <a:ext cx="12701" cy="7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" name="Freeform 4"/>
            <p:cNvSpPr>
              <a:spLocks/>
            </p:cNvSpPr>
            <p:nvPr/>
          </p:nvSpPr>
          <p:spPr bwMode="auto">
            <a:xfrm>
              <a:off x="5352" y="1990"/>
              <a:ext cx="9002" cy="3174"/>
            </a:xfrm>
            <a:custGeom>
              <a:avLst/>
              <a:gdLst>
                <a:gd name="T0" fmla="*/ 7993 w 9002"/>
                <a:gd name="T1" fmla="*/ 939 h 3174"/>
                <a:gd name="T2" fmla="*/ 8801 w 9002"/>
                <a:gd name="T3" fmla="*/ 1523 h 3174"/>
                <a:gd name="T4" fmla="*/ 8916 w 9002"/>
                <a:gd name="T5" fmla="*/ 2191 h 3174"/>
                <a:gd name="T6" fmla="*/ 8772 w 9002"/>
                <a:gd name="T7" fmla="*/ 918 h 3174"/>
                <a:gd name="T8" fmla="*/ 8530 w 9002"/>
                <a:gd name="T9" fmla="*/ 711 h 3174"/>
                <a:gd name="T10" fmla="*/ 8293 w 9002"/>
                <a:gd name="T11" fmla="*/ 114 h 3174"/>
                <a:gd name="T12" fmla="*/ 8128 w 9002"/>
                <a:gd name="T13" fmla="*/ 174 h 3174"/>
                <a:gd name="T14" fmla="*/ 7723 w 9002"/>
                <a:gd name="T15" fmla="*/ 414 h 3174"/>
                <a:gd name="T16" fmla="*/ 7252 w 9002"/>
                <a:gd name="T17" fmla="*/ 533 h 3174"/>
                <a:gd name="T18" fmla="*/ 7303 w 9002"/>
                <a:gd name="T19" fmla="*/ 1044 h 3174"/>
                <a:gd name="T20" fmla="*/ 7063 w 9002"/>
                <a:gd name="T21" fmla="*/ 1389 h 3174"/>
                <a:gd name="T22" fmla="*/ 6568 w 9002"/>
                <a:gd name="T23" fmla="*/ 1584 h 3174"/>
                <a:gd name="T24" fmla="*/ 5604 w 9002"/>
                <a:gd name="T25" fmla="*/ 1581 h 3174"/>
                <a:gd name="T26" fmla="*/ 5608 w 9002"/>
                <a:gd name="T27" fmla="*/ 2334 h 3174"/>
                <a:gd name="T28" fmla="*/ 5353 w 9002"/>
                <a:gd name="T29" fmla="*/ 2034 h 3174"/>
                <a:gd name="T30" fmla="*/ 4953 w 9002"/>
                <a:gd name="T31" fmla="*/ 2036 h 3174"/>
                <a:gd name="T32" fmla="*/ 4663 w 9002"/>
                <a:gd name="T33" fmla="*/ 2244 h 3174"/>
                <a:gd name="T34" fmla="*/ 4588 w 9002"/>
                <a:gd name="T35" fmla="*/ 1779 h 3174"/>
                <a:gd name="T36" fmla="*/ 3928 w 9002"/>
                <a:gd name="T37" fmla="*/ 1824 h 3174"/>
                <a:gd name="T38" fmla="*/ 3388 w 9002"/>
                <a:gd name="T39" fmla="*/ 2079 h 3174"/>
                <a:gd name="T40" fmla="*/ 2995 w 9002"/>
                <a:gd name="T41" fmla="*/ 2318 h 3174"/>
                <a:gd name="T42" fmla="*/ 2653 w 9002"/>
                <a:gd name="T43" fmla="*/ 2514 h 3174"/>
                <a:gd name="T44" fmla="*/ 2447 w 9002"/>
                <a:gd name="T45" fmla="*/ 2946 h 3174"/>
                <a:gd name="T46" fmla="*/ 2323 w 9002"/>
                <a:gd name="T47" fmla="*/ 3099 h 3174"/>
                <a:gd name="T48" fmla="*/ 2473 w 9002"/>
                <a:gd name="T49" fmla="*/ 2754 h 3174"/>
                <a:gd name="T50" fmla="*/ 2698 w 9002"/>
                <a:gd name="T51" fmla="*/ 2199 h 3174"/>
                <a:gd name="T52" fmla="*/ 2248 w 9002"/>
                <a:gd name="T53" fmla="*/ 2514 h 3174"/>
                <a:gd name="T54" fmla="*/ 1941 w 9002"/>
                <a:gd name="T55" fmla="*/ 2312 h 3174"/>
                <a:gd name="T56" fmla="*/ 1573 w 9002"/>
                <a:gd name="T57" fmla="*/ 2274 h 3174"/>
                <a:gd name="T58" fmla="*/ 1413 w 9002"/>
                <a:gd name="T59" fmla="*/ 1789 h 3174"/>
                <a:gd name="T60" fmla="*/ 1123 w 9002"/>
                <a:gd name="T61" fmla="*/ 1824 h 3174"/>
                <a:gd name="T62" fmla="*/ 913 w 9002"/>
                <a:gd name="T63" fmla="*/ 1749 h 3174"/>
                <a:gd name="T64" fmla="*/ 528 w 9002"/>
                <a:gd name="T65" fmla="*/ 1701 h 3174"/>
                <a:gd name="T66" fmla="*/ 538 w 9002"/>
                <a:gd name="T67" fmla="*/ 1779 h 3174"/>
                <a:gd name="T68" fmla="*/ 673 w 9002"/>
                <a:gd name="T69" fmla="*/ 984 h 3174"/>
                <a:gd name="T70" fmla="*/ 583 w 9002"/>
                <a:gd name="T71" fmla="*/ 1389 h 3174"/>
                <a:gd name="T72" fmla="*/ 395 w 9002"/>
                <a:gd name="T73" fmla="*/ 1295 h 3174"/>
                <a:gd name="T74" fmla="*/ 58 w 9002"/>
                <a:gd name="T75" fmla="*/ 1674 h 3174"/>
                <a:gd name="T76" fmla="*/ 148 w 9002"/>
                <a:gd name="T77" fmla="*/ 2019 h 3174"/>
                <a:gd name="T78" fmla="*/ 643 w 9002"/>
                <a:gd name="T79" fmla="*/ 2109 h 3174"/>
                <a:gd name="T80" fmla="*/ 1033 w 9002"/>
                <a:gd name="T81" fmla="*/ 2379 h 3174"/>
                <a:gd name="T82" fmla="*/ 1528 w 9002"/>
                <a:gd name="T83" fmla="*/ 2574 h 3174"/>
                <a:gd name="T84" fmla="*/ 1723 w 9002"/>
                <a:gd name="T85" fmla="*/ 2709 h 3174"/>
                <a:gd name="T86" fmla="*/ 1978 w 9002"/>
                <a:gd name="T87" fmla="*/ 3084 h 3174"/>
                <a:gd name="T88" fmla="*/ 2668 w 9002"/>
                <a:gd name="T89" fmla="*/ 3069 h 3174"/>
                <a:gd name="T90" fmla="*/ 2938 w 9002"/>
                <a:gd name="T91" fmla="*/ 2919 h 3174"/>
                <a:gd name="T92" fmla="*/ 3838 w 9002"/>
                <a:gd name="T93" fmla="*/ 2664 h 3174"/>
                <a:gd name="T94" fmla="*/ 5668 w 9002"/>
                <a:gd name="T95" fmla="*/ 2454 h 3174"/>
                <a:gd name="T96" fmla="*/ 6343 w 9002"/>
                <a:gd name="T97" fmla="*/ 2079 h 3174"/>
                <a:gd name="T98" fmla="*/ 6613 w 9002"/>
                <a:gd name="T99" fmla="*/ 1929 h 3174"/>
                <a:gd name="T100" fmla="*/ 6943 w 9002"/>
                <a:gd name="T101" fmla="*/ 1764 h 3174"/>
                <a:gd name="T102" fmla="*/ 7228 w 9002"/>
                <a:gd name="T103" fmla="*/ 1554 h 3174"/>
                <a:gd name="T104" fmla="*/ 7438 w 9002"/>
                <a:gd name="T105" fmla="*/ 1239 h 3174"/>
                <a:gd name="T106" fmla="*/ 7663 w 9002"/>
                <a:gd name="T107" fmla="*/ 834 h 3174"/>
                <a:gd name="T108" fmla="*/ 7873 w 9002"/>
                <a:gd name="T109" fmla="*/ 819 h 3174"/>
                <a:gd name="T110" fmla="*/ 8248 w 9002"/>
                <a:gd name="T111" fmla="*/ 1254 h 3174"/>
                <a:gd name="T112" fmla="*/ 8248 w 9002"/>
                <a:gd name="T113" fmla="*/ 2163 h 3174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9002" h="3174">
                  <a:moveTo>
                    <a:pt x="7918" y="654"/>
                  </a:moveTo>
                  <a:cubicBezTo>
                    <a:pt x="7923" y="704"/>
                    <a:pt x="7925" y="754"/>
                    <a:pt x="7933" y="804"/>
                  </a:cubicBezTo>
                  <a:cubicBezTo>
                    <a:pt x="7941" y="858"/>
                    <a:pt x="7953" y="845"/>
                    <a:pt x="7978" y="894"/>
                  </a:cubicBezTo>
                  <a:cubicBezTo>
                    <a:pt x="7985" y="908"/>
                    <a:pt x="7985" y="925"/>
                    <a:pt x="7993" y="939"/>
                  </a:cubicBezTo>
                  <a:cubicBezTo>
                    <a:pt x="8023" y="992"/>
                    <a:pt x="8064" y="1038"/>
                    <a:pt x="8098" y="1089"/>
                  </a:cubicBezTo>
                  <a:cubicBezTo>
                    <a:pt x="8133" y="1142"/>
                    <a:pt x="8133" y="1172"/>
                    <a:pt x="8188" y="1209"/>
                  </a:cubicBezTo>
                  <a:cubicBezTo>
                    <a:pt x="8237" y="1356"/>
                    <a:pt x="8726" y="1031"/>
                    <a:pt x="8812" y="1160"/>
                  </a:cubicBezTo>
                  <a:cubicBezTo>
                    <a:pt x="8821" y="1173"/>
                    <a:pt x="8794" y="1509"/>
                    <a:pt x="8801" y="1523"/>
                  </a:cubicBezTo>
                  <a:cubicBezTo>
                    <a:pt x="8809" y="1539"/>
                    <a:pt x="8846" y="1697"/>
                    <a:pt x="8853" y="1713"/>
                  </a:cubicBezTo>
                  <a:cubicBezTo>
                    <a:pt x="8866" y="1742"/>
                    <a:pt x="8872" y="2012"/>
                    <a:pt x="8882" y="2042"/>
                  </a:cubicBezTo>
                  <a:cubicBezTo>
                    <a:pt x="8887" y="2057"/>
                    <a:pt x="8992" y="2044"/>
                    <a:pt x="8997" y="2059"/>
                  </a:cubicBezTo>
                  <a:cubicBezTo>
                    <a:pt x="9002" y="2074"/>
                    <a:pt x="8916" y="2191"/>
                    <a:pt x="8916" y="2191"/>
                  </a:cubicBezTo>
                  <a:cubicBezTo>
                    <a:pt x="8931" y="2181"/>
                    <a:pt x="8251" y="1937"/>
                    <a:pt x="8260" y="1921"/>
                  </a:cubicBezTo>
                  <a:cubicBezTo>
                    <a:pt x="8320" y="1815"/>
                    <a:pt x="8319" y="1425"/>
                    <a:pt x="8294" y="1299"/>
                  </a:cubicBezTo>
                  <a:cubicBezTo>
                    <a:pt x="8284" y="1174"/>
                    <a:pt x="8853" y="1157"/>
                    <a:pt x="8812" y="1039"/>
                  </a:cubicBezTo>
                  <a:cubicBezTo>
                    <a:pt x="8852" y="960"/>
                    <a:pt x="8760" y="938"/>
                    <a:pt x="8772" y="918"/>
                  </a:cubicBezTo>
                  <a:cubicBezTo>
                    <a:pt x="8637" y="884"/>
                    <a:pt x="8660" y="923"/>
                    <a:pt x="8576" y="895"/>
                  </a:cubicBezTo>
                  <a:cubicBezTo>
                    <a:pt x="8527" y="749"/>
                    <a:pt x="8591" y="1134"/>
                    <a:pt x="8524" y="757"/>
                  </a:cubicBezTo>
                  <a:cubicBezTo>
                    <a:pt x="8518" y="724"/>
                    <a:pt x="8139" y="701"/>
                    <a:pt x="8128" y="669"/>
                  </a:cubicBezTo>
                  <a:cubicBezTo>
                    <a:pt x="8133" y="634"/>
                    <a:pt x="8500" y="730"/>
                    <a:pt x="8530" y="711"/>
                  </a:cubicBezTo>
                  <a:cubicBezTo>
                    <a:pt x="8585" y="675"/>
                    <a:pt x="8275" y="554"/>
                    <a:pt x="8338" y="534"/>
                  </a:cubicBezTo>
                  <a:cubicBezTo>
                    <a:pt x="8358" y="528"/>
                    <a:pt x="8659" y="536"/>
                    <a:pt x="8674" y="521"/>
                  </a:cubicBezTo>
                  <a:cubicBezTo>
                    <a:pt x="8700" y="419"/>
                    <a:pt x="8591" y="151"/>
                    <a:pt x="8490" y="83"/>
                  </a:cubicBezTo>
                  <a:cubicBezTo>
                    <a:pt x="8426" y="15"/>
                    <a:pt x="8302" y="111"/>
                    <a:pt x="8293" y="114"/>
                  </a:cubicBezTo>
                  <a:cubicBezTo>
                    <a:pt x="8282" y="103"/>
                    <a:pt x="8453" y="106"/>
                    <a:pt x="8438" y="101"/>
                  </a:cubicBezTo>
                  <a:cubicBezTo>
                    <a:pt x="8408" y="111"/>
                    <a:pt x="8278" y="10"/>
                    <a:pt x="8248" y="20"/>
                  </a:cubicBezTo>
                  <a:cubicBezTo>
                    <a:pt x="8199" y="27"/>
                    <a:pt x="8199" y="0"/>
                    <a:pt x="8179" y="26"/>
                  </a:cubicBezTo>
                  <a:cubicBezTo>
                    <a:pt x="8159" y="52"/>
                    <a:pt x="8154" y="127"/>
                    <a:pt x="8128" y="174"/>
                  </a:cubicBezTo>
                  <a:cubicBezTo>
                    <a:pt x="8011" y="315"/>
                    <a:pt x="8175" y="82"/>
                    <a:pt x="8023" y="309"/>
                  </a:cubicBezTo>
                  <a:cubicBezTo>
                    <a:pt x="8013" y="324"/>
                    <a:pt x="8003" y="339"/>
                    <a:pt x="7993" y="354"/>
                  </a:cubicBezTo>
                  <a:cubicBezTo>
                    <a:pt x="7983" y="369"/>
                    <a:pt x="7981" y="398"/>
                    <a:pt x="7963" y="399"/>
                  </a:cubicBezTo>
                  <a:cubicBezTo>
                    <a:pt x="7883" y="404"/>
                    <a:pt x="7803" y="409"/>
                    <a:pt x="7723" y="414"/>
                  </a:cubicBezTo>
                  <a:cubicBezTo>
                    <a:pt x="7671" y="449"/>
                    <a:pt x="7643" y="459"/>
                    <a:pt x="7618" y="534"/>
                  </a:cubicBezTo>
                  <a:cubicBezTo>
                    <a:pt x="7613" y="549"/>
                    <a:pt x="7614" y="568"/>
                    <a:pt x="7603" y="579"/>
                  </a:cubicBezTo>
                  <a:cubicBezTo>
                    <a:pt x="7587" y="595"/>
                    <a:pt x="7563" y="599"/>
                    <a:pt x="7543" y="609"/>
                  </a:cubicBezTo>
                  <a:cubicBezTo>
                    <a:pt x="7528" y="624"/>
                    <a:pt x="7282" y="501"/>
                    <a:pt x="7252" y="533"/>
                  </a:cubicBezTo>
                  <a:cubicBezTo>
                    <a:pt x="7222" y="565"/>
                    <a:pt x="7355" y="744"/>
                    <a:pt x="7363" y="804"/>
                  </a:cubicBezTo>
                  <a:cubicBezTo>
                    <a:pt x="7316" y="944"/>
                    <a:pt x="7393" y="737"/>
                    <a:pt x="7303" y="894"/>
                  </a:cubicBezTo>
                  <a:cubicBezTo>
                    <a:pt x="7293" y="912"/>
                    <a:pt x="7293" y="934"/>
                    <a:pt x="7288" y="954"/>
                  </a:cubicBezTo>
                  <a:cubicBezTo>
                    <a:pt x="7293" y="984"/>
                    <a:pt x="7296" y="1014"/>
                    <a:pt x="7303" y="1044"/>
                  </a:cubicBezTo>
                  <a:cubicBezTo>
                    <a:pt x="7311" y="1075"/>
                    <a:pt x="7061" y="999"/>
                    <a:pt x="7061" y="999"/>
                  </a:cubicBezTo>
                  <a:cubicBezTo>
                    <a:pt x="7032" y="1085"/>
                    <a:pt x="7058" y="967"/>
                    <a:pt x="6992" y="1051"/>
                  </a:cubicBezTo>
                  <a:cubicBezTo>
                    <a:pt x="6970" y="1079"/>
                    <a:pt x="6966" y="1130"/>
                    <a:pt x="6946" y="1160"/>
                  </a:cubicBezTo>
                  <a:cubicBezTo>
                    <a:pt x="6910" y="1214"/>
                    <a:pt x="7117" y="1375"/>
                    <a:pt x="7063" y="1389"/>
                  </a:cubicBezTo>
                  <a:cubicBezTo>
                    <a:pt x="7011" y="1458"/>
                    <a:pt x="7012" y="1477"/>
                    <a:pt x="6928" y="1449"/>
                  </a:cubicBezTo>
                  <a:cubicBezTo>
                    <a:pt x="6886" y="1386"/>
                    <a:pt x="6881" y="1380"/>
                    <a:pt x="6808" y="1404"/>
                  </a:cubicBezTo>
                  <a:cubicBezTo>
                    <a:pt x="6780" y="1432"/>
                    <a:pt x="6761" y="1466"/>
                    <a:pt x="6733" y="1494"/>
                  </a:cubicBezTo>
                  <a:cubicBezTo>
                    <a:pt x="6687" y="1540"/>
                    <a:pt x="6628" y="1564"/>
                    <a:pt x="6568" y="1584"/>
                  </a:cubicBezTo>
                  <a:cubicBezTo>
                    <a:pt x="6548" y="1599"/>
                    <a:pt x="6528" y="1615"/>
                    <a:pt x="6508" y="1629"/>
                  </a:cubicBezTo>
                  <a:cubicBezTo>
                    <a:pt x="6476" y="1648"/>
                    <a:pt x="6398" y="1451"/>
                    <a:pt x="6341" y="1466"/>
                  </a:cubicBezTo>
                  <a:cubicBezTo>
                    <a:pt x="6284" y="1481"/>
                    <a:pt x="6286" y="1700"/>
                    <a:pt x="6163" y="1719"/>
                  </a:cubicBezTo>
                  <a:cubicBezTo>
                    <a:pt x="6104" y="1739"/>
                    <a:pt x="5639" y="1529"/>
                    <a:pt x="5604" y="1581"/>
                  </a:cubicBezTo>
                  <a:cubicBezTo>
                    <a:pt x="5582" y="1669"/>
                    <a:pt x="5999" y="2035"/>
                    <a:pt x="5923" y="2094"/>
                  </a:cubicBezTo>
                  <a:cubicBezTo>
                    <a:pt x="5895" y="2116"/>
                    <a:pt x="5867" y="2143"/>
                    <a:pt x="5833" y="2154"/>
                  </a:cubicBezTo>
                  <a:cubicBezTo>
                    <a:pt x="5803" y="2164"/>
                    <a:pt x="5610" y="1823"/>
                    <a:pt x="5610" y="1823"/>
                  </a:cubicBezTo>
                  <a:cubicBezTo>
                    <a:pt x="5586" y="1896"/>
                    <a:pt x="5683" y="2309"/>
                    <a:pt x="5608" y="2334"/>
                  </a:cubicBezTo>
                  <a:cubicBezTo>
                    <a:pt x="5593" y="2324"/>
                    <a:pt x="5570" y="2321"/>
                    <a:pt x="5563" y="2304"/>
                  </a:cubicBezTo>
                  <a:cubicBezTo>
                    <a:pt x="5547" y="2266"/>
                    <a:pt x="5555" y="2151"/>
                    <a:pt x="5503" y="2109"/>
                  </a:cubicBezTo>
                  <a:cubicBezTo>
                    <a:pt x="5491" y="2099"/>
                    <a:pt x="5473" y="2100"/>
                    <a:pt x="5458" y="2094"/>
                  </a:cubicBezTo>
                  <a:cubicBezTo>
                    <a:pt x="5405" y="2071"/>
                    <a:pt x="5398" y="2064"/>
                    <a:pt x="5353" y="2034"/>
                  </a:cubicBezTo>
                  <a:cubicBezTo>
                    <a:pt x="5308" y="2039"/>
                    <a:pt x="5261" y="2034"/>
                    <a:pt x="5218" y="2049"/>
                  </a:cubicBezTo>
                  <a:cubicBezTo>
                    <a:pt x="5187" y="2060"/>
                    <a:pt x="5036" y="2009"/>
                    <a:pt x="5022" y="2030"/>
                  </a:cubicBezTo>
                  <a:cubicBezTo>
                    <a:pt x="4989" y="2080"/>
                    <a:pt x="5085" y="2197"/>
                    <a:pt x="5038" y="2229"/>
                  </a:cubicBezTo>
                  <a:cubicBezTo>
                    <a:pt x="4994" y="2240"/>
                    <a:pt x="4988" y="2043"/>
                    <a:pt x="4953" y="2036"/>
                  </a:cubicBezTo>
                  <a:cubicBezTo>
                    <a:pt x="4918" y="2029"/>
                    <a:pt x="4854" y="2167"/>
                    <a:pt x="4828" y="2184"/>
                  </a:cubicBezTo>
                  <a:cubicBezTo>
                    <a:pt x="4818" y="2169"/>
                    <a:pt x="4814" y="2131"/>
                    <a:pt x="4798" y="2139"/>
                  </a:cubicBezTo>
                  <a:cubicBezTo>
                    <a:pt x="4766" y="2155"/>
                    <a:pt x="4773" y="2222"/>
                    <a:pt x="4738" y="2229"/>
                  </a:cubicBezTo>
                  <a:cubicBezTo>
                    <a:pt x="4713" y="2234"/>
                    <a:pt x="4688" y="2239"/>
                    <a:pt x="4663" y="2244"/>
                  </a:cubicBezTo>
                  <a:cubicBezTo>
                    <a:pt x="4618" y="2234"/>
                    <a:pt x="4624" y="2129"/>
                    <a:pt x="4602" y="2088"/>
                  </a:cubicBezTo>
                  <a:cubicBezTo>
                    <a:pt x="4566" y="2021"/>
                    <a:pt x="4721" y="2104"/>
                    <a:pt x="4746" y="2030"/>
                  </a:cubicBezTo>
                  <a:cubicBezTo>
                    <a:pt x="4756" y="2000"/>
                    <a:pt x="4740" y="1898"/>
                    <a:pt x="4740" y="1898"/>
                  </a:cubicBezTo>
                  <a:cubicBezTo>
                    <a:pt x="4735" y="1878"/>
                    <a:pt x="4599" y="1796"/>
                    <a:pt x="4588" y="1779"/>
                  </a:cubicBezTo>
                  <a:cubicBezTo>
                    <a:pt x="4578" y="1764"/>
                    <a:pt x="4559" y="1756"/>
                    <a:pt x="4543" y="1749"/>
                  </a:cubicBezTo>
                  <a:cubicBezTo>
                    <a:pt x="4454" y="1709"/>
                    <a:pt x="4368" y="1569"/>
                    <a:pt x="4274" y="1546"/>
                  </a:cubicBezTo>
                  <a:cubicBezTo>
                    <a:pt x="4217" y="1508"/>
                    <a:pt x="4160" y="1622"/>
                    <a:pt x="4093" y="1644"/>
                  </a:cubicBezTo>
                  <a:cubicBezTo>
                    <a:pt x="4033" y="1704"/>
                    <a:pt x="3987" y="1765"/>
                    <a:pt x="3928" y="1824"/>
                  </a:cubicBezTo>
                  <a:cubicBezTo>
                    <a:pt x="3902" y="1903"/>
                    <a:pt x="3950" y="1662"/>
                    <a:pt x="3847" y="1731"/>
                  </a:cubicBezTo>
                  <a:cubicBezTo>
                    <a:pt x="3832" y="1741"/>
                    <a:pt x="3802" y="1779"/>
                    <a:pt x="3784" y="1782"/>
                  </a:cubicBezTo>
                  <a:cubicBezTo>
                    <a:pt x="3714" y="1792"/>
                    <a:pt x="3571" y="1823"/>
                    <a:pt x="3571" y="1823"/>
                  </a:cubicBezTo>
                  <a:cubicBezTo>
                    <a:pt x="3506" y="1845"/>
                    <a:pt x="3448" y="2049"/>
                    <a:pt x="3388" y="2079"/>
                  </a:cubicBezTo>
                  <a:cubicBezTo>
                    <a:pt x="3342" y="2102"/>
                    <a:pt x="3180" y="2089"/>
                    <a:pt x="3139" y="2094"/>
                  </a:cubicBezTo>
                  <a:cubicBezTo>
                    <a:pt x="3096" y="2222"/>
                    <a:pt x="3180" y="2298"/>
                    <a:pt x="3058" y="2379"/>
                  </a:cubicBezTo>
                  <a:cubicBezTo>
                    <a:pt x="3048" y="2364"/>
                    <a:pt x="3045" y="2341"/>
                    <a:pt x="3028" y="2334"/>
                  </a:cubicBezTo>
                  <a:cubicBezTo>
                    <a:pt x="3009" y="2328"/>
                    <a:pt x="3022" y="2337"/>
                    <a:pt x="2995" y="2318"/>
                  </a:cubicBezTo>
                  <a:cubicBezTo>
                    <a:pt x="2970" y="2310"/>
                    <a:pt x="2883" y="2244"/>
                    <a:pt x="2868" y="2220"/>
                  </a:cubicBezTo>
                  <a:cubicBezTo>
                    <a:pt x="2851" y="2193"/>
                    <a:pt x="2788" y="2289"/>
                    <a:pt x="2788" y="2289"/>
                  </a:cubicBezTo>
                  <a:cubicBezTo>
                    <a:pt x="2725" y="2352"/>
                    <a:pt x="2699" y="2370"/>
                    <a:pt x="2672" y="2451"/>
                  </a:cubicBezTo>
                  <a:cubicBezTo>
                    <a:pt x="2655" y="2474"/>
                    <a:pt x="2668" y="2499"/>
                    <a:pt x="2653" y="2514"/>
                  </a:cubicBezTo>
                  <a:cubicBezTo>
                    <a:pt x="2637" y="2563"/>
                    <a:pt x="2609" y="2600"/>
                    <a:pt x="2593" y="2649"/>
                  </a:cubicBezTo>
                  <a:cubicBezTo>
                    <a:pt x="2594" y="2661"/>
                    <a:pt x="2579" y="2802"/>
                    <a:pt x="2550" y="2848"/>
                  </a:cubicBezTo>
                  <a:cubicBezTo>
                    <a:pt x="2544" y="2904"/>
                    <a:pt x="2411" y="2888"/>
                    <a:pt x="2411" y="2915"/>
                  </a:cubicBezTo>
                  <a:cubicBezTo>
                    <a:pt x="2394" y="2931"/>
                    <a:pt x="2448" y="2941"/>
                    <a:pt x="2447" y="2946"/>
                  </a:cubicBezTo>
                  <a:cubicBezTo>
                    <a:pt x="2437" y="2961"/>
                    <a:pt x="2420" y="2935"/>
                    <a:pt x="2406" y="2946"/>
                  </a:cubicBezTo>
                  <a:cubicBezTo>
                    <a:pt x="2394" y="2956"/>
                    <a:pt x="2487" y="3062"/>
                    <a:pt x="2473" y="3069"/>
                  </a:cubicBezTo>
                  <a:cubicBezTo>
                    <a:pt x="2357" y="3127"/>
                    <a:pt x="2496" y="3076"/>
                    <a:pt x="2383" y="3114"/>
                  </a:cubicBezTo>
                  <a:cubicBezTo>
                    <a:pt x="2363" y="3109"/>
                    <a:pt x="2339" y="3112"/>
                    <a:pt x="2323" y="3099"/>
                  </a:cubicBezTo>
                  <a:cubicBezTo>
                    <a:pt x="2311" y="3089"/>
                    <a:pt x="2308" y="3070"/>
                    <a:pt x="2308" y="3054"/>
                  </a:cubicBezTo>
                  <a:cubicBezTo>
                    <a:pt x="2308" y="3007"/>
                    <a:pt x="2441" y="2942"/>
                    <a:pt x="2488" y="2905"/>
                  </a:cubicBezTo>
                  <a:cubicBezTo>
                    <a:pt x="2500" y="2895"/>
                    <a:pt x="2529" y="2802"/>
                    <a:pt x="2544" y="2797"/>
                  </a:cubicBezTo>
                  <a:cubicBezTo>
                    <a:pt x="2564" y="2767"/>
                    <a:pt x="2453" y="2784"/>
                    <a:pt x="2473" y="2754"/>
                  </a:cubicBezTo>
                  <a:cubicBezTo>
                    <a:pt x="2483" y="2739"/>
                    <a:pt x="2503" y="2709"/>
                    <a:pt x="2503" y="2709"/>
                  </a:cubicBezTo>
                  <a:cubicBezTo>
                    <a:pt x="2521" y="2617"/>
                    <a:pt x="2533" y="2529"/>
                    <a:pt x="2563" y="2439"/>
                  </a:cubicBezTo>
                  <a:cubicBezTo>
                    <a:pt x="2574" y="2405"/>
                    <a:pt x="2603" y="2379"/>
                    <a:pt x="2623" y="2349"/>
                  </a:cubicBezTo>
                  <a:cubicBezTo>
                    <a:pt x="2655" y="2301"/>
                    <a:pt x="2679" y="2255"/>
                    <a:pt x="2698" y="2199"/>
                  </a:cubicBezTo>
                  <a:cubicBezTo>
                    <a:pt x="2673" y="2124"/>
                    <a:pt x="2731" y="2107"/>
                    <a:pt x="2655" y="2088"/>
                  </a:cubicBezTo>
                  <a:cubicBezTo>
                    <a:pt x="2544" y="2099"/>
                    <a:pt x="2384" y="2138"/>
                    <a:pt x="2293" y="2199"/>
                  </a:cubicBezTo>
                  <a:cubicBezTo>
                    <a:pt x="2283" y="2239"/>
                    <a:pt x="2266" y="2278"/>
                    <a:pt x="2263" y="2319"/>
                  </a:cubicBezTo>
                  <a:cubicBezTo>
                    <a:pt x="2258" y="2384"/>
                    <a:pt x="2256" y="2449"/>
                    <a:pt x="2248" y="2514"/>
                  </a:cubicBezTo>
                  <a:cubicBezTo>
                    <a:pt x="2246" y="2530"/>
                    <a:pt x="2244" y="2548"/>
                    <a:pt x="2233" y="2559"/>
                  </a:cubicBezTo>
                  <a:cubicBezTo>
                    <a:pt x="2222" y="2570"/>
                    <a:pt x="2180" y="2521"/>
                    <a:pt x="2165" y="2526"/>
                  </a:cubicBezTo>
                  <a:cubicBezTo>
                    <a:pt x="2076" y="2496"/>
                    <a:pt x="2107" y="2489"/>
                    <a:pt x="2083" y="2409"/>
                  </a:cubicBezTo>
                  <a:cubicBezTo>
                    <a:pt x="2074" y="2379"/>
                    <a:pt x="1941" y="2312"/>
                    <a:pt x="1941" y="2312"/>
                  </a:cubicBezTo>
                  <a:cubicBezTo>
                    <a:pt x="1882" y="2332"/>
                    <a:pt x="1925" y="2374"/>
                    <a:pt x="1873" y="2409"/>
                  </a:cubicBezTo>
                  <a:cubicBezTo>
                    <a:pt x="1776" y="2395"/>
                    <a:pt x="1833" y="2408"/>
                    <a:pt x="1797" y="2335"/>
                  </a:cubicBezTo>
                  <a:cubicBezTo>
                    <a:pt x="1790" y="2321"/>
                    <a:pt x="1734" y="2315"/>
                    <a:pt x="1723" y="2304"/>
                  </a:cubicBezTo>
                  <a:cubicBezTo>
                    <a:pt x="1706" y="2287"/>
                    <a:pt x="1578" y="2275"/>
                    <a:pt x="1573" y="2274"/>
                  </a:cubicBezTo>
                  <a:cubicBezTo>
                    <a:pt x="1522" y="2240"/>
                    <a:pt x="1611" y="2142"/>
                    <a:pt x="1583" y="2087"/>
                  </a:cubicBezTo>
                  <a:cubicBezTo>
                    <a:pt x="1576" y="2073"/>
                    <a:pt x="1478" y="2121"/>
                    <a:pt x="1468" y="2109"/>
                  </a:cubicBezTo>
                  <a:cubicBezTo>
                    <a:pt x="1442" y="2077"/>
                    <a:pt x="1399" y="2073"/>
                    <a:pt x="1363" y="2064"/>
                  </a:cubicBezTo>
                  <a:cubicBezTo>
                    <a:pt x="1200" y="2078"/>
                    <a:pt x="1574" y="1829"/>
                    <a:pt x="1413" y="1789"/>
                  </a:cubicBezTo>
                  <a:cubicBezTo>
                    <a:pt x="1408" y="1774"/>
                    <a:pt x="956" y="2012"/>
                    <a:pt x="956" y="1996"/>
                  </a:cubicBezTo>
                  <a:cubicBezTo>
                    <a:pt x="956" y="1902"/>
                    <a:pt x="1112" y="1981"/>
                    <a:pt x="1171" y="1948"/>
                  </a:cubicBezTo>
                  <a:cubicBezTo>
                    <a:pt x="1203" y="1930"/>
                    <a:pt x="1048" y="1874"/>
                    <a:pt x="1078" y="1854"/>
                  </a:cubicBezTo>
                  <a:cubicBezTo>
                    <a:pt x="1093" y="1844"/>
                    <a:pt x="1123" y="1824"/>
                    <a:pt x="1123" y="1824"/>
                  </a:cubicBezTo>
                  <a:cubicBezTo>
                    <a:pt x="1135" y="1787"/>
                    <a:pt x="1154" y="1758"/>
                    <a:pt x="1123" y="1719"/>
                  </a:cubicBezTo>
                  <a:cubicBezTo>
                    <a:pt x="1113" y="1707"/>
                    <a:pt x="1093" y="1709"/>
                    <a:pt x="1078" y="1704"/>
                  </a:cubicBezTo>
                  <a:cubicBezTo>
                    <a:pt x="1053" y="1709"/>
                    <a:pt x="1028" y="1712"/>
                    <a:pt x="1003" y="1719"/>
                  </a:cubicBezTo>
                  <a:cubicBezTo>
                    <a:pt x="972" y="1727"/>
                    <a:pt x="913" y="1749"/>
                    <a:pt x="913" y="1749"/>
                  </a:cubicBezTo>
                  <a:cubicBezTo>
                    <a:pt x="845" y="1817"/>
                    <a:pt x="827" y="1815"/>
                    <a:pt x="748" y="1854"/>
                  </a:cubicBezTo>
                  <a:cubicBezTo>
                    <a:pt x="644" y="1906"/>
                    <a:pt x="751" y="1748"/>
                    <a:pt x="626" y="1779"/>
                  </a:cubicBezTo>
                  <a:cubicBezTo>
                    <a:pt x="531" y="1774"/>
                    <a:pt x="453" y="1893"/>
                    <a:pt x="358" y="1884"/>
                  </a:cubicBezTo>
                  <a:cubicBezTo>
                    <a:pt x="342" y="1883"/>
                    <a:pt x="540" y="1711"/>
                    <a:pt x="528" y="1701"/>
                  </a:cubicBezTo>
                  <a:cubicBezTo>
                    <a:pt x="490" y="1670"/>
                    <a:pt x="253" y="1734"/>
                    <a:pt x="253" y="1734"/>
                  </a:cubicBezTo>
                  <a:cubicBezTo>
                    <a:pt x="258" y="1714"/>
                    <a:pt x="258" y="1692"/>
                    <a:pt x="268" y="1674"/>
                  </a:cubicBezTo>
                  <a:cubicBezTo>
                    <a:pt x="330" y="1566"/>
                    <a:pt x="403" y="1689"/>
                    <a:pt x="448" y="1734"/>
                  </a:cubicBezTo>
                  <a:cubicBezTo>
                    <a:pt x="477" y="1763"/>
                    <a:pt x="501" y="1767"/>
                    <a:pt x="538" y="1779"/>
                  </a:cubicBezTo>
                  <a:cubicBezTo>
                    <a:pt x="593" y="1774"/>
                    <a:pt x="649" y="1776"/>
                    <a:pt x="703" y="1764"/>
                  </a:cubicBezTo>
                  <a:cubicBezTo>
                    <a:pt x="771" y="1749"/>
                    <a:pt x="791" y="1648"/>
                    <a:pt x="823" y="1599"/>
                  </a:cubicBezTo>
                  <a:cubicBezTo>
                    <a:pt x="818" y="1421"/>
                    <a:pt x="942" y="1085"/>
                    <a:pt x="718" y="1029"/>
                  </a:cubicBezTo>
                  <a:cubicBezTo>
                    <a:pt x="703" y="1014"/>
                    <a:pt x="692" y="994"/>
                    <a:pt x="673" y="984"/>
                  </a:cubicBezTo>
                  <a:cubicBezTo>
                    <a:pt x="645" y="969"/>
                    <a:pt x="583" y="954"/>
                    <a:pt x="583" y="954"/>
                  </a:cubicBezTo>
                  <a:cubicBezTo>
                    <a:pt x="484" y="968"/>
                    <a:pt x="455" y="962"/>
                    <a:pt x="388" y="1029"/>
                  </a:cubicBezTo>
                  <a:cubicBezTo>
                    <a:pt x="457" y="1075"/>
                    <a:pt x="525" y="1121"/>
                    <a:pt x="583" y="1179"/>
                  </a:cubicBezTo>
                  <a:cubicBezTo>
                    <a:pt x="614" y="1271"/>
                    <a:pt x="606" y="1228"/>
                    <a:pt x="583" y="1389"/>
                  </a:cubicBezTo>
                  <a:cubicBezTo>
                    <a:pt x="581" y="1405"/>
                    <a:pt x="579" y="1423"/>
                    <a:pt x="568" y="1434"/>
                  </a:cubicBezTo>
                  <a:cubicBezTo>
                    <a:pt x="557" y="1445"/>
                    <a:pt x="538" y="1444"/>
                    <a:pt x="523" y="1449"/>
                  </a:cubicBezTo>
                  <a:cubicBezTo>
                    <a:pt x="498" y="1444"/>
                    <a:pt x="473" y="1440"/>
                    <a:pt x="448" y="1434"/>
                  </a:cubicBezTo>
                  <a:cubicBezTo>
                    <a:pt x="433" y="1430"/>
                    <a:pt x="411" y="1295"/>
                    <a:pt x="395" y="1295"/>
                  </a:cubicBezTo>
                  <a:cubicBezTo>
                    <a:pt x="281" y="1295"/>
                    <a:pt x="233" y="1497"/>
                    <a:pt x="148" y="1554"/>
                  </a:cubicBezTo>
                  <a:cubicBezTo>
                    <a:pt x="138" y="1569"/>
                    <a:pt x="131" y="1586"/>
                    <a:pt x="118" y="1599"/>
                  </a:cubicBezTo>
                  <a:cubicBezTo>
                    <a:pt x="105" y="1612"/>
                    <a:pt x="84" y="1615"/>
                    <a:pt x="73" y="1629"/>
                  </a:cubicBezTo>
                  <a:cubicBezTo>
                    <a:pt x="63" y="1641"/>
                    <a:pt x="65" y="1660"/>
                    <a:pt x="58" y="1674"/>
                  </a:cubicBezTo>
                  <a:cubicBezTo>
                    <a:pt x="0" y="1790"/>
                    <a:pt x="51" y="1651"/>
                    <a:pt x="13" y="1764"/>
                  </a:cubicBezTo>
                  <a:cubicBezTo>
                    <a:pt x="18" y="1809"/>
                    <a:pt x="19" y="1855"/>
                    <a:pt x="28" y="1899"/>
                  </a:cubicBezTo>
                  <a:cubicBezTo>
                    <a:pt x="34" y="1930"/>
                    <a:pt x="28" y="1979"/>
                    <a:pt x="58" y="1989"/>
                  </a:cubicBezTo>
                  <a:cubicBezTo>
                    <a:pt x="88" y="1999"/>
                    <a:pt x="148" y="2019"/>
                    <a:pt x="148" y="2019"/>
                  </a:cubicBezTo>
                  <a:cubicBezTo>
                    <a:pt x="173" y="2014"/>
                    <a:pt x="198" y="2010"/>
                    <a:pt x="223" y="2004"/>
                  </a:cubicBezTo>
                  <a:cubicBezTo>
                    <a:pt x="238" y="2000"/>
                    <a:pt x="252" y="1989"/>
                    <a:pt x="268" y="1989"/>
                  </a:cubicBezTo>
                  <a:cubicBezTo>
                    <a:pt x="326" y="1989"/>
                    <a:pt x="370" y="2025"/>
                    <a:pt x="418" y="2049"/>
                  </a:cubicBezTo>
                  <a:cubicBezTo>
                    <a:pt x="486" y="2083"/>
                    <a:pt x="569" y="2091"/>
                    <a:pt x="643" y="2109"/>
                  </a:cubicBezTo>
                  <a:cubicBezTo>
                    <a:pt x="693" y="2122"/>
                    <a:pt x="729" y="2153"/>
                    <a:pt x="778" y="2169"/>
                  </a:cubicBezTo>
                  <a:cubicBezTo>
                    <a:pt x="805" y="2209"/>
                    <a:pt x="858" y="2262"/>
                    <a:pt x="898" y="2289"/>
                  </a:cubicBezTo>
                  <a:cubicBezTo>
                    <a:pt x="930" y="2310"/>
                    <a:pt x="969" y="2317"/>
                    <a:pt x="1003" y="2334"/>
                  </a:cubicBezTo>
                  <a:cubicBezTo>
                    <a:pt x="1013" y="2349"/>
                    <a:pt x="1017" y="2370"/>
                    <a:pt x="1033" y="2379"/>
                  </a:cubicBezTo>
                  <a:cubicBezTo>
                    <a:pt x="1069" y="2399"/>
                    <a:pt x="1040" y="2532"/>
                    <a:pt x="1079" y="2545"/>
                  </a:cubicBezTo>
                  <a:cubicBezTo>
                    <a:pt x="1123" y="2612"/>
                    <a:pt x="1252" y="2496"/>
                    <a:pt x="1318" y="2529"/>
                  </a:cubicBezTo>
                  <a:cubicBezTo>
                    <a:pt x="1334" y="2537"/>
                    <a:pt x="1345" y="2555"/>
                    <a:pt x="1363" y="2559"/>
                  </a:cubicBezTo>
                  <a:cubicBezTo>
                    <a:pt x="1417" y="2571"/>
                    <a:pt x="1473" y="2569"/>
                    <a:pt x="1528" y="2574"/>
                  </a:cubicBezTo>
                  <a:cubicBezTo>
                    <a:pt x="1641" y="2612"/>
                    <a:pt x="1506" y="2556"/>
                    <a:pt x="1603" y="2634"/>
                  </a:cubicBezTo>
                  <a:cubicBezTo>
                    <a:pt x="1615" y="2644"/>
                    <a:pt x="1633" y="2644"/>
                    <a:pt x="1648" y="2649"/>
                  </a:cubicBezTo>
                  <a:cubicBezTo>
                    <a:pt x="1653" y="2664"/>
                    <a:pt x="1651" y="2684"/>
                    <a:pt x="1663" y="2694"/>
                  </a:cubicBezTo>
                  <a:cubicBezTo>
                    <a:pt x="1679" y="2707"/>
                    <a:pt x="1705" y="2700"/>
                    <a:pt x="1723" y="2709"/>
                  </a:cubicBezTo>
                  <a:cubicBezTo>
                    <a:pt x="1755" y="2725"/>
                    <a:pt x="1783" y="2749"/>
                    <a:pt x="1813" y="2769"/>
                  </a:cubicBezTo>
                  <a:cubicBezTo>
                    <a:pt x="1828" y="2779"/>
                    <a:pt x="1858" y="2799"/>
                    <a:pt x="1858" y="2799"/>
                  </a:cubicBezTo>
                  <a:cubicBezTo>
                    <a:pt x="1935" y="3031"/>
                    <a:pt x="1847" y="2791"/>
                    <a:pt x="1918" y="2934"/>
                  </a:cubicBezTo>
                  <a:cubicBezTo>
                    <a:pt x="1943" y="2985"/>
                    <a:pt x="1935" y="3041"/>
                    <a:pt x="1978" y="3084"/>
                  </a:cubicBezTo>
                  <a:cubicBezTo>
                    <a:pt x="2023" y="3129"/>
                    <a:pt x="2086" y="3128"/>
                    <a:pt x="2143" y="3144"/>
                  </a:cubicBezTo>
                  <a:cubicBezTo>
                    <a:pt x="2174" y="3152"/>
                    <a:pt x="2233" y="3174"/>
                    <a:pt x="2233" y="3174"/>
                  </a:cubicBezTo>
                  <a:cubicBezTo>
                    <a:pt x="2298" y="3169"/>
                    <a:pt x="2364" y="3169"/>
                    <a:pt x="2428" y="3159"/>
                  </a:cubicBezTo>
                  <a:cubicBezTo>
                    <a:pt x="2518" y="3145"/>
                    <a:pt x="2584" y="3090"/>
                    <a:pt x="2668" y="3069"/>
                  </a:cubicBezTo>
                  <a:cubicBezTo>
                    <a:pt x="2678" y="3054"/>
                    <a:pt x="2684" y="3035"/>
                    <a:pt x="2698" y="3024"/>
                  </a:cubicBezTo>
                  <a:cubicBezTo>
                    <a:pt x="2710" y="3014"/>
                    <a:pt x="2728" y="3015"/>
                    <a:pt x="2743" y="3009"/>
                  </a:cubicBezTo>
                  <a:cubicBezTo>
                    <a:pt x="2897" y="2943"/>
                    <a:pt x="2688" y="3017"/>
                    <a:pt x="2893" y="2949"/>
                  </a:cubicBezTo>
                  <a:cubicBezTo>
                    <a:pt x="2910" y="2943"/>
                    <a:pt x="2921" y="2926"/>
                    <a:pt x="2938" y="2919"/>
                  </a:cubicBezTo>
                  <a:cubicBezTo>
                    <a:pt x="2957" y="2911"/>
                    <a:pt x="2978" y="2909"/>
                    <a:pt x="2998" y="2904"/>
                  </a:cubicBezTo>
                  <a:cubicBezTo>
                    <a:pt x="3083" y="2848"/>
                    <a:pt x="3169" y="2847"/>
                    <a:pt x="3268" y="2829"/>
                  </a:cubicBezTo>
                  <a:cubicBezTo>
                    <a:pt x="3355" y="2813"/>
                    <a:pt x="3437" y="2775"/>
                    <a:pt x="3523" y="2754"/>
                  </a:cubicBezTo>
                  <a:cubicBezTo>
                    <a:pt x="3625" y="2686"/>
                    <a:pt x="3740" y="2719"/>
                    <a:pt x="3838" y="2664"/>
                  </a:cubicBezTo>
                  <a:cubicBezTo>
                    <a:pt x="3950" y="2602"/>
                    <a:pt x="3974" y="2566"/>
                    <a:pt x="4108" y="2544"/>
                  </a:cubicBezTo>
                  <a:cubicBezTo>
                    <a:pt x="4299" y="2568"/>
                    <a:pt x="4486" y="2541"/>
                    <a:pt x="4678" y="2529"/>
                  </a:cubicBezTo>
                  <a:cubicBezTo>
                    <a:pt x="4848" y="2518"/>
                    <a:pt x="5188" y="2499"/>
                    <a:pt x="5188" y="2499"/>
                  </a:cubicBezTo>
                  <a:cubicBezTo>
                    <a:pt x="5329" y="2452"/>
                    <a:pt x="5525" y="2462"/>
                    <a:pt x="5668" y="2454"/>
                  </a:cubicBezTo>
                  <a:cubicBezTo>
                    <a:pt x="5736" y="2353"/>
                    <a:pt x="5884" y="2335"/>
                    <a:pt x="5998" y="2319"/>
                  </a:cubicBezTo>
                  <a:cubicBezTo>
                    <a:pt x="6013" y="2314"/>
                    <a:pt x="6031" y="2314"/>
                    <a:pt x="6043" y="2304"/>
                  </a:cubicBezTo>
                  <a:cubicBezTo>
                    <a:pt x="6140" y="2226"/>
                    <a:pt x="6005" y="2282"/>
                    <a:pt x="6118" y="2244"/>
                  </a:cubicBezTo>
                  <a:cubicBezTo>
                    <a:pt x="6185" y="2177"/>
                    <a:pt x="6265" y="2131"/>
                    <a:pt x="6343" y="2079"/>
                  </a:cubicBezTo>
                  <a:cubicBezTo>
                    <a:pt x="6372" y="2059"/>
                    <a:pt x="6413" y="2070"/>
                    <a:pt x="6448" y="2064"/>
                  </a:cubicBezTo>
                  <a:cubicBezTo>
                    <a:pt x="6468" y="2060"/>
                    <a:pt x="6488" y="2054"/>
                    <a:pt x="6508" y="2049"/>
                  </a:cubicBezTo>
                  <a:cubicBezTo>
                    <a:pt x="6572" y="2007"/>
                    <a:pt x="6623" y="1957"/>
                    <a:pt x="6688" y="1914"/>
                  </a:cubicBezTo>
                  <a:cubicBezTo>
                    <a:pt x="6709" y="1900"/>
                    <a:pt x="6638" y="1929"/>
                    <a:pt x="6613" y="1929"/>
                  </a:cubicBezTo>
                  <a:cubicBezTo>
                    <a:pt x="6597" y="1929"/>
                    <a:pt x="6644" y="1922"/>
                    <a:pt x="6658" y="1914"/>
                  </a:cubicBezTo>
                  <a:cubicBezTo>
                    <a:pt x="6690" y="1896"/>
                    <a:pt x="6718" y="1874"/>
                    <a:pt x="6748" y="1854"/>
                  </a:cubicBezTo>
                  <a:cubicBezTo>
                    <a:pt x="6761" y="1845"/>
                    <a:pt x="6779" y="1847"/>
                    <a:pt x="6793" y="1839"/>
                  </a:cubicBezTo>
                  <a:cubicBezTo>
                    <a:pt x="6939" y="1758"/>
                    <a:pt x="6826" y="1793"/>
                    <a:pt x="6943" y="1764"/>
                  </a:cubicBezTo>
                  <a:cubicBezTo>
                    <a:pt x="6958" y="1754"/>
                    <a:pt x="6972" y="1741"/>
                    <a:pt x="6988" y="1734"/>
                  </a:cubicBezTo>
                  <a:cubicBezTo>
                    <a:pt x="7017" y="1721"/>
                    <a:pt x="7078" y="1704"/>
                    <a:pt x="7078" y="1704"/>
                  </a:cubicBezTo>
                  <a:cubicBezTo>
                    <a:pt x="7158" y="1584"/>
                    <a:pt x="7053" y="1729"/>
                    <a:pt x="7153" y="1629"/>
                  </a:cubicBezTo>
                  <a:cubicBezTo>
                    <a:pt x="7253" y="1529"/>
                    <a:pt x="7108" y="1634"/>
                    <a:pt x="7228" y="1554"/>
                  </a:cubicBezTo>
                  <a:cubicBezTo>
                    <a:pt x="7258" y="1509"/>
                    <a:pt x="7280" y="1457"/>
                    <a:pt x="7318" y="1419"/>
                  </a:cubicBezTo>
                  <a:cubicBezTo>
                    <a:pt x="7351" y="1386"/>
                    <a:pt x="7372" y="1371"/>
                    <a:pt x="7393" y="1329"/>
                  </a:cubicBezTo>
                  <a:cubicBezTo>
                    <a:pt x="7400" y="1315"/>
                    <a:pt x="7401" y="1298"/>
                    <a:pt x="7408" y="1284"/>
                  </a:cubicBezTo>
                  <a:cubicBezTo>
                    <a:pt x="7416" y="1268"/>
                    <a:pt x="7431" y="1255"/>
                    <a:pt x="7438" y="1239"/>
                  </a:cubicBezTo>
                  <a:cubicBezTo>
                    <a:pt x="7487" y="1129"/>
                    <a:pt x="7431" y="1161"/>
                    <a:pt x="7513" y="1134"/>
                  </a:cubicBezTo>
                  <a:cubicBezTo>
                    <a:pt x="7536" y="1043"/>
                    <a:pt x="7521" y="1094"/>
                    <a:pt x="7558" y="984"/>
                  </a:cubicBezTo>
                  <a:cubicBezTo>
                    <a:pt x="7563" y="969"/>
                    <a:pt x="7588" y="974"/>
                    <a:pt x="7603" y="969"/>
                  </a:cubicBezTo>
                  <a:cubicBezTo>
                    <a:pt x="7651" y="898"/>
                    <a:pt x="7627" y="941"/>
                    <a:pt x="7663" y="834"/>
                  </a:cubicBezTo>
                  <a:cubicBezTo>
                    <a:pt x="7669" y="817"/>
                    <a:pt x="7686" y="805"/>
                    <a:pt x="7693" y="789"/>
                  </a:cubicBezTo>
                  <a:cubicBezTo>
                    <a:pt x="7706" y="760"/>
                    <a:pt x="7723" y="699"/>
                    <a:pt x="7723" y="699"/>
                  </a:cubicBezTo>
                  <a:cubicBezTo>
                    <a:pt x="7727" y="700"/>
                    <a:pt x="7818" y="721"/>
                    <a:pt x="7828" y="729"/>
                  </a:cubicBezTo>
                  <a:cubicBezTo>
                    <a:pt x="7868" y="761"/>
                    <a:pt x="7851" y="780"/>
                    <a:pt x="7873" y="819"/>
                  </a:cubicBezTo>
                  <a:cubicBezTo>
                    <a:pt x="7919" y="902"/>
                    <a:pt x="8017" y="1065"/>
                    <a:pt x="8098" y="1119"/>
                  </a:cubicBezTo>
                  <a:cubicBezTo>
                    <a:pt x="8184" y="1248"/>
                    <a:pt x="8069" y="1096"/>
                    <a:pt x="8173" y="1179"/>
                  </a:cubicBezTo>
                  <a:cubicBezTo>
                    <a:pt x="8187" y="1190"/>
                    <a:pt x="8190" y="1211"/>
                    <a:pt x="8203" y="1224"/>
                  </a:cubicBezTo>
                  <a:cubicBezTo>
                    <a:pt x="8216" y="1237"/>
                    <a:pt x="8233" y="1244"/>
                    <a:pt x="8248" y="1254"/>
                  </a:cubicBezTo>
                  <a:cubicBezTo>
                    <a:pt x="8269" y="1360"/>
                    <a:pt x="8101" y="1294"/>
                    <a:pt x="8139" y="1408"/>
                  </a:cubicBezTo>
                  <a:cubicBezTo>
                    <a:pt x="8155" y="1457"/>
                    <a:pt x="8352" y="1505"/>
                    <a:pt x="8368" y="1554"/>
                  </a:cubicBezTo>
                  <a:cubicBezTo>
                    <a:pt x="8379" y="1695"/>
                    <a:pt x="8326" y="1630"/>
                    <a:pt x="8450" y="1713"/>
                  </a:cubicBezTo>
                  <a:cubicBezTo>
                    <a:pt x="8271" y="1777"/>
                    <a:pt x="8215" y="2163"/>
                    <a:pt x="8248" y="2163"/>
                  </a:cubicBezTo>
                </a:path>
              </a:pathLst>
            </a:custGeom>
            <a:solidFill>
              <a:srgbClr val="CC99FF"/>
            </a:solidFill>
            <a:ln>
              <a:noFill/>
            </a:ln>
            <a:effectLst>
              <a:outerShdw dist="28398" dir="3806097" algn="ctr" rotWithShape="0">
                <a:srgbClr val="205867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38100" cmpd="sng">
                  <a:solidFill>
                    <a:srgbClr val="F2F2F2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11544" y="3717"/>
              <a:ext cx="3074" cy="4852"/>
            </a:xfrm>
            <a:custGeom>
              <a:avLst/>
              <a:gdLst>
                <a:gd name="T0" fmla="*/ 1956 w 3074"/>
                <a:gd name="T1" fmla="*/ 217 h 4852"/>
                <a:gd name="T2" fmla="*/ 1462 w 3074"/>
                <a:gd name="T3" fmla="*/ 390 h 4852"/>
                <a:gd name="T4" fmla="*/ 1364 w 3074"/>
                <a:gd name="T5" fmla="*/ 787 h 4852"/>
                <a:gd name="T6" fmla="*/ 978 w 3074"/>
                <a:gd name="T7" fmla="*/ 1449 h 4852"/>
                <a:gd name="T8" fmla="*/ 702 w 3074"/>
                <a:gd name="T9" fmla="*/ 1783 h 4852"/>
                <a:gd name="T10" fmla="*/ 765 w 3074"/>
                <a:gd name="T11" fmla="*/ 1783 h 4852"/>
                <a:gd name="T12" fmla="*/ 771 w 3074"/>
                <a:gd name="T13" fmla="*/ 1987 h 4852"/>
                <a:gd name="T14" fmla="*/ 546 w 3074"/>
                <a:gd name="T15" fmla="*/ 2423 h 4852"/>
                <a:gd name="T16" fmla="*/ 114 w 3074"/>
                <a:gd name="T17" fmla="*/ 2803 h 4852"/>
                <a:gd name="T18" fmla="*/ 126 w 3074"/>
                <a:gd name="T19" fmla="*/ 3143 h 4852"/>
                <a:gd name="T20" fmla="*/ 5 w 3074"/>
                <a:gd name="T21" fmla="*/ 3506 h 4852"/>
                <a:gd name="T22" fmla="*/ 644 w 3074"/>
                <a:gd name="T23" fmla="*/ 3995 h 4852"/>
                <a:gd name="T24" fmla="*/ 1011 w 3074"/>
                <a:gd name="T25" fmla="*/ 4147 h 4852"/>
                <a:gd name="T26" fmla="*/ 1146 w 3074"/>
                <a:gd name="T27" fmla="*/ 4192 h 4852"/>
                <a:gd name="T28" fmla="*/ 1251 w 3074"/>
                <a:gd name="T29" fmla="*/ 4117 h 4852"/>
                <a:gd name="T30" fmla="*/ 1473 w 3074"/>
                <a:gd name="T31" fmla="*/ 3886 h 4852"/>
                <a:gd name="T32" fmla="*/ 1464 w 3074"/>
                <a:gd name="T33" fmla="*/ 4136 h 4852"/>
                <a:gd name="T34" fmla="*/ 1347 w 3074"/>
                <a:gd name="T35" fmla="*/ 4567 h 4852"/>
                <a:gd name="T36" fmla="*/ 1686 w 3074"/>
                <a:gd name="T37" fmla="*/ 4852 h 4852"/>
                <a:gd name="T38" fmla="*/ 1836 w 3074"/>
                <a:gd name="T39" fmla="*/ 4657 h 4852"/>
                <a:gd name="T40" fmla="*/ 1896 w 3074"/>
                <a:gd name="T41" fmla="*/ 4522 h 4852"/>
                <a:gd name="T42" fmla="*/ 1956 w 3074"/>
                <a:gd name="T43" fmla="*/ 4162 h 4852"/>
                <a:gd name="T44" fmla="*/ 1836 w 3074"/>
                <a:gd name="T45" fmla="*/ 3412 h 4852"/>
                <a:gd name="T46" fmla="*/ 1686 w 3074"/>
                <a:gd name="T47" fmla="*/ 3067 h 4852"/>
                <a:gd name="T48" fmla="*/ 1176 w 3074"/>
                <a:gd name="T49" fmla="*/ 2707 h 4852"/>
                <a:gd name="T50" fmla="*/ 1237 w 3074"/>
                <a:gd name="T51" fmla="*/ 2786 h 4852"/>
                <a:gd name="T52" fmla="*/ 1272 w 3074"/>
                <a:gd name="T53" fmla="*/ 2786 h 4852"/>
                <a:gd name="T54" fmla="*/ 1116 w 3074"/>
                <a:gd name="T55" fmla="*/ 2482 h 4852"/>
                <a:gd name="T56" fmla="*/ 1221 w 3074"/>
                <a:gd name="T57" fmla="*/ 1897 h 4852"/>
                <a:gd name="T58" fmla="*/ 1462 w 3074"/>
                <a:gd name="T59" fmla="*/ 1824 h 4852"/>
                <a:gd name="T60" fmla="*/ 1506 w 3074"/>
                <a:gd name="T61" fmla="*/ 1552 h 4852"/>
                <a:gd name="T62" fmla="*/ 1802 w 3074"/>
                <a:gd name="T63" fmla="*/ 1375 h 4852"/>
                <a:gd name="T64" fmla="*/ 2044 w 3074"/>
                <a:gd name="T65" fmla="*/ 1599 h 4852"/>
                <a:gd name="T66" fmla="*/ 1836 w 3074"/>
                <a:gd name="T67" fmla="*/ 1102 h 4852"/>
                <a:gd name="T68" fmla="*/ 1791 w 3074"/>
                <a:gd name="T69" fmla="*/ 967 h 4852"/>
                <a:gd name="T70" fmla="*/ 1776 w 3074"/>
                <a:gd name="T71" fmla="*/ 742 h 4852"/>
                <a:gd name="T72" fmla="*/ 1980 w 3074"/>
                <a:gd name="T73" fmla="*/ 833 h 4852"/>
                <a:gd name="T74" fmla="*/ 1941 w 3074"/>
                <a:gd name="T75" fmla="*/ 607 h 4852"/>
                <a:gd name="T76" fmla="*/ 2015 w 3074"/>
                <a:gd name="T77" fmla="*/ 534 h 4852"/>
                <a:gd name="T78" fmla="*/ 2326 w 3074"/>
                <a:gd name="T79" fmla="*/ 1783 h 4852"/>
                <a:gd name="T80" fmla="*/ 2879 w 3074"/>
                <a:gd name="T81" fmla="*/ 2106 h 4852"/>
                <a:gd name="T82" fmla="*/ 3040 w 3074"/>
                <a:gd name="T83" fmla="*/ 1927 h 4852"/>
                <a:gd name="T84" fmla="*/ 3034 w 3074"/>
                <a:gd name="T85" fmla="*/ 1853 h 4852"/>
                <a:gd name="T86" fmla="*/ 2766 w 3074"/>
                <a:gd name="T87" fmla="*/ 1297 h 4852"/>
                <a:gd name="T88" fmla="*/ 2706 w 3074"/>
                <a:gd name="T89" fmla="*/ 1162 h 4852"/>
                <a:gd name="T90" fmla="*/ 2541 w 3074"/>
                <a:gd name="T91" fmla="*/ 862 h 4852"/>
                <a:gd name="T92" fmla="*/ 2320 w 3074"/>
                <a:gd name="T93" fmla="*/ 113 h 485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3074" h="4852">
                  <a:moveTo>
                    <a:pt x="2142" y="55"/>
                  </a:moveTo>
                  <a:cubicBezTo>
                    <a:pt x="1996" y="65"/>
                    <a:pt x="2091" y="236"/>
                    <a:pt x="1956" y="217"/>
                  </a:cubicBezTo>
                  <a:cubicBezTo>
                    <a:pt x="1936" y="222"/>
                    <a:pt x="1912" y="218"/>
                    <a:pt x="1896" y="232"/>
                  </a:cubicBezTo>
                  <a:cubicBezTo>
                    <a:pt x="1814" y="261"/>
                    <a:pt x="1562" y="276"/>
                    <a:pt x="1462" y="390"/>
                  </a:cubicBezTo>
                  <a:cubicBezTo>
                    <a:pt x="1397" y="462"/>
                    <a:pt x="1331" y="914"/>
                    <a:pt x="1295" y="919"/>
                  </a:cubicBezTo>
                  <a:cubicBezTo>
                    <a:pt x="1299" y="839"/>
                    <a:pt x="1359" y="775"/>
                    <a:pt x="1364" y="787"/>
                  </a:cubicBezTo>
                  <a:cubicBezTo>
                    <a:pt x="1353" y="801"/>
                    <a:pt x="1339" y="984"/>
                    <a:pt x="1324" y="994"/>
                  </a:cubicBezTo>
                  <a:cubicBezTo>
                    <a:pt x="1289" y="1046"/>
                    <a:pt x="1037" y="1429"/>
                    <a:pt x="978" y="1449"/>
                  </a:cubicBezTo>
                  <a:cubicBezTo>
                    <a:pt x="968" y="1464"/>
                    <a:pt x="778" y="1707"/>
                    <a:pt x="765" y="1720"/>
                  </a:cubicBezTo>
                  <a:cubicBezTo>
                    <a:pt x="752" y="1733"/>
                    <a:pt x="713" y="1769"/>
                    <a:pt x="702" y="1783"/>
                  </a:cubicBezTo>
                  <a:cubicBezTo>
                    <a:pt x="692" y="1795"/>
                    <a:pt x="780" y="1759"/>
                    <a:pt x="771" y="1772"/>
                  </a:cubicBezTo>
                  <a:cubicBezTo>
                    <a:pt x="804" y="1780"/>
                    <a:pt x="771" y="1770"/>
                    <a:pt x="765" y="1783"/>
                  </a:cubicBezTo>
                  <a:cubicBezTo>
                    <a:pt x="759" y="1796"/>
                    <a:pt x="735" y="1819"/>
                    <a:pt x="736" y="1853"/>
                  </a:cubicBezTo>
                  <a:cubicBezTo>
                    <a:pt x="714" y="1920"/>
                    <a:pt x="822" y="1936"/>
                    <a:pt x="771" y="1987"/>
                  </a:cubicBezTo>
                  <a:cubicBezTo>
                    <a:pt x="754" y="2039"/>
                    <a:pt x="728" y="2085"/>
                    <a:pt x="711" y="2137"/>
                  </a:cubicBezTo>
                  <a:cubicBezTo>
                    <a:pt x="703" y="2227"/>
                    <a:pt x="581" y="2339"/>
                    <a:pt x="546" y="2423"/>
                  </a:cubicBezTo>
                  <a:cubicBezTo>
                    <a:pt x="532" y="2456"/>
                    <a:pt x="442" y="2493"/>
                    <a:pt x="431" y="2527"/>
                  </a:cubicBezTo>
                  <a:cubicBezTo>
                    <a:pt x="359" y="2590"/>
                    <a:pt x="110" y="2751"/>
                    <a:pt x="114" y="2803"/>
                  </a:cubicBezTo>
                  <a:cubicBezTo>
                    <a:pt x="98" y="2868"/>
                    <a:pt x="277" y="2799"/>
                    <a:pt x="252" y="2861"/>
                  </a:cubicBezTo>
                  <a:cubicBezTo>
                    <a:pt x="209" y="2968"/>
                    <a:pt x="190" y="3047"/>
                    <a:pt x="126" y="3143"/>
                  </a:cubicBezTo>
                  <a:cubicBezTo>
                    <a:pt x="114" y="3204"/>
                    <a:pt x="80" y="3314"/>
                    <a:pt x="62" y="3373"/>
                  </a:cubicBezTo>
                  <a:cubicBezTo>
                    <a:pt x="53" y="3403"/>
                    <a:pt x="15" y="3476"/>
                    <a:pt x="5" y="3506"/>
                  </a:cubicBezTo>
                  <a:cubicBezTo>
                    <a:pt x="0" y="3521"/>
                    <a:pt x="57" y="3569"/>
                    <a:pt x="57" y="3569"/>
                  </a:cubicBezTo>
                  <a:cubicBezTo>
                    <a:pt x="167" y="3641"/>
                    <a:pt x="536" y="3913"/>
                    <a:pt x="644" y="3995"/>
                  </a:cubicBezTo>
                  <a:cubicBezTo>
                    <a:pt x="795" y="4086"/>
                    <a:pt x="858" y="4008"/>
                    <a:pt x="926" y="4041"/>
                  </a:cubicBezTo>
                  <a:cubicBezTo>
                    <a:pt x="942" y="4049"/>
                    <a:pt x="995" y="4140"/>
                    <a:pt x="1011" y="4147"/>
                  </a:cubicBezTo>
                  <a:cubicBezTo>
                    <a:pt x="1040" y="4160"/>
                    <a:pt x="1071" y="4167"/>
                    <a:pt x="1101" y="4177"/>
                  </a:cubicBezTo>
                  <a:cubicBezTo>
                    <a:pt x="1116" y="4182"/>
                    <a:pt x="1146" y="4192"/>
                    <a:pt x="1146" y="4192"/>
                  </a:cubicBezTo>
                  <a:cubicBezTo>
                    <a:pt x="1176" y="4182"/>
                    <a:pt x="1206" y="4172"/>
                    <a:pt x="1236" y="4162"/>
                  </a:cubicBezTo>
                  <a:cubicBezTo>
                    <a:pt x="1251" y="4157"/>
                    <a:pt x="1242" y="4130"/>
                    <a:pt x="1251" y="4117"/>
                  </a:cubicBezTo>
                  <a:cubicBezTo>
                    <a:pt x="1274" y="4082"/>
                    <a:pt x="1308" y="4064"/>
                    <a:pt x="1341" y="4042"/>
                  </a:cubicBezTo>
                  <a:cubicBezTo>
                    <a:pt x="1382" y="3980"/>
                    <a:pt x="1404" y="3886"/>
                    <a:pt x="1473" y="3886"/>
                  </a:cubicBezTo>
                  <a:cubicBezTo>
                    <a:pt x="1539" y="3930"/>
                    <a:pt x="1440" y="3889"/>
                    <a:pt x="1464" y="3970"/>
                  </a:cubicBezTo>
                  <a:cubicBezTo>
                    <a:pt x="1473" y="4000"/>
                    <a:pt x="1464" y="4136"/>
                    <a:pt x="1464" y="4136"/>
                  </a:cubicBezTo>
                  <a:cubicBezTo>
                    <a:pt x="1464" y="4203"/>
                    <a:pt x="1495" y="4292"/>
                    <a:pt x="1476" y="4364"/>
                  </a:cubicBezTo>
                  <a:cubicBezTo>
                    <a:pt x="1457" y="4436"/>
                    <a:pt x="1357" y="4508"/>
                    <a:pt x="1347" y="4567"/>
                  </a:cubicBezTo>
                  <a:cubicBezTo>
                    <a:pt x="1362" y="4611"/>
                    <a:pt x="1401" y="4673"/>
                    <a:pt x="1416" y="4717"/>
                  </a:cubicBezTo>
                  <a:cubicBezTo>
                    <a:pt x="1449" y="4816"/>
                    <a:pt x="1602" y="4824"/>
                    <a:pt x="1686" y="4852"/>
                  </a:cubicBezTo>
                  <a:cubicBezTo>
                    <a:pt x="1706" y="4847"/>
                    <a:pt x="1730" y="4851"/>
                    <a:pt x="1746" y="4837"/>
                  </a:cubicBezTo>
                  <a:cubicBezTo>
                    <a:pt x="1801" y="4789"/>
                    <a:pt x="1815" y="4721"/>
                    <a:pt x="1836" y="4657"/>
                  </a:cubicBezTo>
                  <a:cubicBezTo>
                    <a:pt x="1842" y="4640"/>
                    <a:pt x="1859" y="4628"/>
                    <a:pt x="1866" y="4612"/>
                  </a:cubicBezTo>
                  <a:cubicBezTo>
                    <a:pt x="1879" y="4583"/>
                    <a:pt x="1886" y="4552"/>
                    <a:pt x="1896" y="4522"/>
                  </a:cubicBezTo>
                  <a:cubicBezTo>
                    <a:pt x="1908" y="4487"/>
                    <a:pt x="1924" y="4314"/>
                    <a:pt x="1926" y="4297"/>
                  </a:cubicBezTo>
                  <a:cubicBezTo>
                    <a:pt x="1932" y="4253"/>
                    <a:pt x="1945" y="4206"/>
                    <a:pt x="1956" y="4162"/>
                  </a:cubicBezTo>
                  <a:cubicBezTo>
                    <a:pt x="1951" y="3977"/>
                    <a:pt x="2009" y="3773"/>
                    <a:pt x="1926" y="3607"/>
                  </a:cubicBezTo>
                  <a:cubicBezTo>
                    <a:pt x="1895" y="3545"/>
                    <a:pt x="1870" y="3473"/>
                    <a:pt x="1836" y="3412"/>
                  </a:cubicBezTo>
                  <a:cubicBezTo>
                    <a:pt x="1818" y="3380"/>
                    <a:pt x="1776" y="3322"/>
                    <a:pt x="1776" y="3322"/>
                  </a:cubicBezTo>
                  <a:cubicBezTo>
                    <a:pt x="1753" y="3231"/>
                    <a:pt x="1738" y="3145"/>
                    <a:pt x="1686" y="3067"/>
                  </a:cubicBezTo>
                  <a:cubicBezTo>
                    <a:pt x="1671" y="3005"/>
                    <a:pt x="1681" y="2847"/>
                    <a:pt x="1623" y="2809"/>
                  </a:cubicBezTo>
                  <a:cubicBezTo>
                    <a:pt x="1484" y="2716"/>
                    <a:pt x="1342" y="2731"/>
                    <a:pt x="1176" y="2707"/>
                  </a:cubicBezTo>
                  <a:cubicBezTo>
                    <a:pt x="1166" y="2722"/>
                    <a:pt x="1153" y="2736"/>
                    <a:pt x="1146" y="2752"/>
                  </a:cubicBezTo>
                  <a:cubicBezTo>
                    <a:pt x="1133" y="2781"/>
                    <a:pt x="1237" y="2786"/>
                    <a:pt x="1237" y="2786"/>
                  </a:cubicBezTo>
                  <a:cubicBezTo>
                    <a:pt x="1242" y="2806"/>
                    <a:pt x="1283" y="2809"/>
                    <a:pt x="1272" y="2826"/>
                  </a:cubicBezTo>
                  <a:cubicBezTo>
                    <a:pt x="1263" y="2839"/>
                    <a:pt x="1274" y="2802"/>
                    <a:pt x="1272" y="2786"/>
                  </a:cubicBezTo>
                  <a:cubicBezTo>
                    <a:pt x="1263" y="2696"/>
                    <a:pt x="1094" y="2707"/>
                    <a:pt x="1101" y="2617"/>
                  </a:cubicBezTo>
                  <a:cubicBezTo>
                    <a:pt x="1104" y="2572"/>
                    <a:pt x="1111" y="2527"/>
                    <a:pt x="1116" y="2482"/>
                  </a:cubicBezTo>
                  <a:cubicBezTo>
                    <a:pt x="1135" y="2301"/>
                    <a:pt x="1154" y="2183"/>
                    <a:pt x="1191" y="2017"/>
                  </a:cubicBezTo>
                  <a:cubicBezTo>
                    <a:pt x="1194" y="2006"/>
                    <a:pt x="1208" y="1917"/>
                    <a:pt x="1221" y="1897"/>
                  </a:cubicBezTo>
                  <a:cubicBezTo>
                    <a:pt x="1244" y="1862"/>
                    <a:pt x="1278" y="1844"/>
                    <a:pt x="1311" y="1822"/>
                  </a:cubicBezTo>
                  <a:cubicBezTo>
                    <a:pt x="1328" y="1796"/>
                    <a:pt x="1443" y="1843"/>
                    <a:pt x="1462" y="1824"/>
                  </a:cubicBezTo>
                  <a:cubicBezTo>
                    <a:pt x="1490" y="1796"/>
                    <a:pt x="1503" y="1754"/>
                    <a:pt x="1531" y="1726"/>
                  </a:cubicBezTo>
                  <a:cubicBezTo>
                    <a:pt x="1541" y="1696"/>
                    <a:pt x="1496" y="1582"/>
                    <a:pt x="1506" y="1552"/>
                  </a:cubicBezTo>
                  <a:cubicBezTo>
                    <a:pt x="1509" y="1542"/>
                    <a:pt x="1688" y="1604"/>
                    <a:pt x="1704" y="1593"/>
                  </a:cubicBezTo>
                  <a:cubicBezTo>
                    <a:pt x="1714" y="1578"/>
                    <a:pt x="1799" y="1393"/>
                    <a:pt x="1802" y="1375"/>
                  </a:cubicBezTo>
                  <a:cubicBezTo>
                    <a:pt x="1805" y="1359"/>
                    <a:pt x="1893" y="1711"/>
                    <a:pt x="1900" y="1697"/>
                  </a:cubicBezTo>
                  <a:cubicBezTo>
                    <a:pt x="1907" y="1683"/>
                    <a:pt x="2029" y="1603"/>
                    <a:pt x="2044" y="1599"/>
                  </a:cubicBezTo>
                  <a:cubicBezTo>
                    <a:pt x="2104" y="1582"/>
                    <a:pt x="1799" y="1347"/>
                    <a:pt x="1851" y="1312"/>
                  </a:cubicBezTo>
                  <a:cubicBezTo>
                    <a:pt x="1916" y="1214"/>
                    <a:pt x="1874" y="1189"/>
                    <a:pt x="1836" y="1102"/>
                  </a:cubicBezTo>
                  <a:cubicBezTo>
                    <a:pt x="1823" y="1073"/>
                    <a:pt x="1816" y="1042"/>
                    <a:pt x="1806" y="1012"/>
                  </a:cubicBezTo>
                  <a:cubicBezTo>
                    <a:pt x="1801" y="997"/>
                    <a:pt x="1796" y="982"/>
                    <a:pt x="1791" y="967"/>
                  </a:cubicBezTo>
                  <a:cubicBezTo>
                    <a:pt x="1786" y="952"/>
                    <a:pt x="1776" y="922"/>
                    <a:pt x="1776" y="922"/>
                  </a:cubicBezTo>
                  <a:cubicBezTo>
                    <a:pt x="1773" y="898"/>
                    <a:pt x="1743" y="775"/>
                    <a:pt x="1776" y="742"/>
                  </a:cubicBezTo>
                  <a:cubicBezTo>
                    <a:pt x="1787" y="708"/>
                    <a:pt x="1850" y="786"/>
                    <a:pt x="1865" y="781"/>
                  </a:cubicBezTo>
                  <a:cubicBezTo>
                    <a:pt x="1899" y="796"/>
                    <a:pt x="1956" y="824"/>
                    <a:pt x="1980" y="833"/>
                  </a:cubicBezTo>
                  <a:cubicBezTo>
                    <a:pt x="1995" y="828"/>
                    <a:pt x="2009" y="833"/>
                    <a:pt x="2009" y="833"/>
                  </a:cubicBezTo>
                  <a:cubicBezTo>
                    <a:pt x="2019" y="803"/>
                    <a:pt x="1931" y="637"/>
                    <a:pt x="1941" y="607"/>
                  </a:cubicBezTo>
                  <a:cubicBezTo>
                    <a:pt x="1963" y="540"/>
                    <a:pt x="1928" y="461"/>
                    <a:pt x="1956" y="397"/>
                  </a:cubicBezTo>
                  <a:cubicBezTo>
                    <a:pt x="1968" y="385"/>
                    <a:pt x="1975" y="369"/>
                    <a:pt x="2015" y="534"/>
                  </a:cubicBezTo>
                  <a:cubicBezTo>
                    <a:pt x="2015" y="888"/>
                    <a:pt x="2043" y="1119"/>
                    <a:pt x="2196" y="1387"/>
                  </a:cubicBezTo>
                  <a:cubicBezTo>
                    <a:pt x="2243" y="1469"/>
                    <a:pt x="2242" y="1741"/>
                    <a:pt x="2326" y="1783"/>
                  </a:cubicBezTo>
                  <a:cubicBezTo>
                    <a:pt x="2398" y="1891"/>
                    <a:pt x="2452" y="1862"/>
                    <a:pt x="2602" y="1962"/>
                  </a:cubicBezTo>
                  <a:cubicBezTo>
                    <a:pt x="2666" y="2005"/>
                    <a:pt x="2809" y="2075"/>
                    <a:pt x="2879" y="2106"/>
                  </a:cubicBezTo>
                  <a:cubicBezTo>
                    <a:pt x="2908" y="2119"/>
                    <a:pt x="3010" y="2182"/>
                    <a:pt x="3040" y="2192"/>
                  </a:cubicBezTo>
                  <a:cubicBezTo>
                    <a:pt x="3074" y="2203"/>
                    <a:pt x="3040" y="1927"/>
                    <a:pt x="3040" y="1927"/>
                  </a:cubicBezTo>
                  <a:cubicBezTo>
                    <a:pt x="3050" y="1942"/>
                    <a:pt x="3009" y="1893"/>
                    <a:pt x="3023" y="1904"/>
                  </a:cubicBezTo>
                  <a:cubicBezTo>
                    <a:pt x="3035" y="1914"/>
                    <a:pt x="3032" y="1869"/>
                    <a:pt x="3034" y="1853"/>
                  </a:cubicBezTo>
                  <a:cubicBezTo>
                    <a:pt x="3045" y="1769"/>
                    <a:pt x="2909" y="1742"/>
                    <a:pt x="2901" y="1657"/>
                  </a:cubicBezTo>
                  <a:cubicBezTo>
                    <a:pt x="2891" y="1554"/>
                    <a:pt x="2823" y="1382"/>
                    <a:pt x="2766" y="1297"/>
                  </a:cubicBezTo>
                  <a:cubicBezTo>
                    <a:pt x="2761" y="1262"/>
                    <a:pt x="2801" y="1208"/>
                    <a:pt x="2787" y="1176"/>
                  </a:cubicBezTo>
                  <a:cubicBezTo>
                    <a:pt x="2780" y="1160"/>
                    <a:pt x="2716" y="1177"/>
                    <a:pt x="2706" y="1162"/>
                  </a:cubicBezTo>
                  <a:cubicBezTo>
                    <a:pt x="2670" y="1104"/>
                    <a:pt x="2652" y="985"/>
                    <a:pt x="2631" y="922"/>
                  </a:cubicBezTo>
                  <a:cubicBezTo>
                    <a:pt x="2620" y="888"/>
                    <a:pt x="2566" y="887"/>
                    <a:pt x="2541" y="862"/>
                  </a:cubicBezTo>
                  <a:cubicBezTo>
                    <a:pt x="2492" y="813"/>
                    <a:pt x="2452" y="788"/>
                    <a:pt x="2391" y="757"/>
                  </a:cubicBezTo>
                  <a:cubicBezTo>
                    <a:pt x="2322" y="690"/>
                    <a:pt x="2363" y="226"/>
                    <a:pt x="2320" y="113"/>
                  </a:cubicBezTo>
                  <a:cubicBezTo>
                    <a:pt x="2277" y="0"/>
                    <a:pt x="2174" y="86"/>
                    <a:pt x="2136" y="79"/>
                  </a:cubicBezTo>
                </a:path>
              </a:pathLst>
            </a:custGeom>
            <a:solidFill>
              <a:srgbClr val="FF6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B0F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2970" y="2615"/>
              <a:ext cx="10907" cy="5759"/>
            </a:xfrm>
            <a:custGeom>
              <a:avLst/>
              <a:gdLst>
                <a:gd name="T0" fmla="*/ 360 w 10907"/>
                <a:gd name="T1" fmla="*/ 4319 h 5759"/>
                <a:gd name="T2" fmla="*/ 810 w 10907"/>
                <a:gd name="T3" fmla="*/ 4064 h 5759"/>
                <a:gd name="T4" fmla="*/ 849 w 10907"/>
                <a:gd name="T5" fmla="*/ 4055 h 5759"/>
                <a:gd name="T6" fmla="*/ 1166 w 10907"/>
                <a:gd name="T7" fmla="*/ 3899 h 5759"/>
                <a:gd name="T8" fmla="*/ 1755 w 10907"/>
                <a:gd name="T9" fmla="*/ 3719 h 5759"/>
                <a:gd name="T10" fmla="*/ 1989 w 10907"/>
                <a:gd name="T11" fmla="*/ 3945 h 5759"/>
                <a:gd name="T12" fmla="*/ 2565 w 10907"/>
                <a:gd name="T13" fmla="*/ 4395 h 5759"/>
                <a:gd name="T14" fmla="*/ 2910 w 10907"/>
                <a:gd name="T15" fmla="*/ 4004 h 5759"/>
                <a:gd name="T16" fmla="*/ 3573 w 10907"/>
                <a:gd name="T17" fmla="*/ 4158 h 5759"/>
                <a:gd name="T18" fmla="*/ 4431 w 10907"/>
                <a:gd name="T19" fmla="*/ 5236 h 5759"/>
                <a:gd name="T20" fmla="*/ 4906 w 10907"/>
                <a:gd name="T21" fmla="*/ 5687 h 5759"/>
                <a:gd name="T22" fmla="*/ 6044 w 10907"/>
                <a:gd name="T23" fmla="*/ 5743 h 5759"/>
                <a:gd name="T24" fmla="*/ 6330 w 10907"/>
                <a:gd name="T25" fmla="*/ 5384 h 5759"/>
                <a:gd name="T26" fmla="*/ 6752 w 10907"/>
                <a:gd name="T27" fmla="*/ 5626 h 5759"/>
                <a:gd name="T28" fmla="*/ 7915 w 10907"/>
                <a:gd name="T29" fmla="*/ 5546 h 5759"/>
                <a:gd name="T30" fmla="*/ 8469 w 10907"/>
                <a:gd name="T31" fmla="*/ 5143 h 5759"/>
                <a:gd name="T32" fmla="*/ 8760 w 10907"/>
                <a:gd name="T33" fmla="*/ 4664 h 5759"/>
                <a:gd name="T34" fmla="*/ 9195 w 10907"/>
                <a:gd name="T35" fmla="*/ 3509 h 5759"/>
                <a:gd name="T36" fmla="*/ 9555 w 10907"/>
                <a:gd name="T37" fmla="*/ 2759 h 5759"/>
                <a:gd name="T38" fmla="*/ 9930 w 10907"/>
                <a:gd name="T39" fmla="*/ 2279 h 5759"/>
                <a:gd name="T40" fmla="*/ 10230 w 10907"/>
                <a:gd name="T41" fmla="*/ 1469 h 5759"/>
                <a:gd name="T42" fmla="*/ 10680 w 10907"/>
                <a:gd name="T43" fmla="*/ 1319 h 5759"/>
                <a:gd name="T44" fmla="*/ 10740 w 10907"/>
                <a:gd name="T45" fmla="*/ 749 h 5759"/>
                <a:gd name="T46" fmla="*/ 10560 w 10907"/>
                <a:gd name="T47" fmla="*/ 479 h 5759"/>
                <a:gd name="T48" fmla="*/ 9960 w 10907"/>
                <a:gd name="T49" fmla="*/ 119 h 5759"/>
                <a:gd name="T50" fmla="*/ 9570 w 10907"/>
                <a:gd name="T51" fmla="*/ 899 h 5759"/>
                <a:gd name="T52" fmla="*/ 9345 w 10907"/>
                <a:gd name="T53" fmla="*/ 1049 h 5759"/>
                <a:gd name="T54" fmla="*/ 8520 w 10907"/>
                <a:gd name="T55" fmla="*/ 1454 h 5759"/>
                <a:gd name="T56" fmla="*/ 8025 w 10907"/>
                <a:gd name="T57" fmla="*/ 1724 h 5759"/>
                <a:gd name="T58" fmla="*/ 7170 w 10907"/>
                <a:gd name="T59" fmla="*/ 1784 h 5759"/>
                <a:gd name="T60" fmla="*/ 6315 w 10907"/>
                <a:gd name="T61" fmla="*/ 1919 h 5759"/>
                <a:gd name="T62" fmla="*/ 5925 w 10907"/>
                <a:gd name="T63" fmla="*/ 2099 h 5759"/>
                <a:gd name="T64" fmla="*/ 5400 w 10907"/>
                <a:gd name="T65" fmla="*/ 2309 h 5759"/>
                <a:gd name="T66" fmla="*/ 5085 w 10907"/>
                <a:gd name="T67" fmla="*/ 2384 h 5759"/>
                <a:gd name="T68" fmla="*/ 4515 w 10907"/>
                <a:gd name="T69" fmla="*/ 2564 h 5759"/>
                <a:gd name="T70" fmla="*/ 4185 w 10907"/>
                <a:gd name="T71" fmla="*/ 2174 h 5759"/>
                <a:gd name="T72" fmla="*/ 3585 w 10907"/>
                <a:gd name="T73" fmla="*/ 1889 h 5759"/>
                <a:gd name="T74" fmla="*/ 3270 w 10907"/>
                <a:gd name="T75" fmla="*/ 1664 h 5759"/>
                <a:gd name="T76" fmla="*/ 2715 w 10907"/>
                <a:gd name="T77" fmla="*/ 1306 h 5759"/>
                <a:gd name="T78" fmla="*/ 2490 w 10907"/>
                <a:gd name="T79" fmla="*/ 1154 h 5759"/>
                <a:gd name="T80" fmla="*/ 2715 w 10907"/>
                <a:gd name="T81" fmla="*/ 749 h 5759"/>
                <a:gd name="T82" fmla="*/ 2895 w 10907"/>
                <a:gd name="T83" fmla="*/ 989 h 5759"/>
                <a:gd name="T84" fmla="*/ 3000 w 10907"/>
                <a:gd name="T85" fmla="*/ 464 h 5759"/>
                <a:gd name="T86" fmla="*/ 2460 w 10907"/>
                <a:gd name="T87" fmla="*/ 689 h 5759"/>
                <a:gd name="T88" fmla="*/ 2100 w 10907"/>
                <a:gd name="T89" fmla="*/ 914 h 5759"/>
                <a:gd name="T90" fmla="*/ 1577 w 10907"/>
                <a:gd name="T91" fmla="*/ 906 h 5759"/>
                <a:gd name="T92" fmla="*/ 1380 w 10907"/>
                <a:gd name="T93" fmla="*/ 1109 h 5759"/>
                <a:gd name="T94" fmla="*/ 857 w 10907"/>
                <a:gd name="T95" fmla="*/ 1915 h 5759"/>
                <a:gd name="T96" fmla="*/ 623 w 10907"/>
                <a:gd name="T97" fmla="*/ 2383 h 5759"/>
                <a:gd name="T98" fmla="*/ 610 w 10907"/>
                <a:gd name="T99" fmla="*/ 3084 h 5759"/>
                <a:gd name="T100" fmla="*/ 30 w 10907"/>
                <a:gd name="T101" fmla="*/ 3119 h 575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10907" h="5759">
                  <a:moveTo>
                    <a:pt x="15" y="3599"/>
                  </a:moveTo>
                  <a:cubicBezTo>
                    <a:pt x="38" y="3785"/>
                    <a:pt x="77" y="3909"/>
                    <a:pt x="180" y="4064"/>
                  </a:cubicBezTo>
                  <a:cubicBezTo>
                    <a:pt x="222" y="4128"/>
                    <a:pt x="251" y="4187"/>
                    <a:pt x="315" y="4229"/>
                  </a:cubicBezTo>
                  <a:cubicBezTo>
                    <a:pt x="353" y="4342"/>
                    <a:pt x="302" y="4203"/>
                    <a:pt x="360" y="4319"/>
                  </a:cubicBezTo>
                  <a:cubicBezTo>
                    <a:pt x="390" y="4379"/>
                    <a:pt x="378" y="4421"/>
                    <a:pt x="420" y="4484"/>
                  </a:cubicBezTo>
                  <a:cubicBezTo>
                    <a:pt x="574" y="4470"/>
                    <a:pt x="583" y="4486"/>
                    <a:pt x="675" y="4394"/>
                  </a:cubicBezTo>
                  <a:cubicBezTo>
                    <a:pt x="702" y="4288"/>
                    <a:pt x="730" y="4183"/>
                    <a:pt x="765" y="4079"/>
                  </a:cubicBezTo>
                  <a:cubicBezTo>
                    <a:pt x="770" y="4064"/>
                    <a:pt x="795" y="4068"/>
                    <a:pt x="810" y="4064"/>
                  </a:cubicBezTo>
                  <a:cubicBezTo>
                    <a:pt x="845" y="4044"/>
                    <a:pt x="945" y="4019"/>
                    <a:pt x="975" y="3959"/>
                  </a:cubicBezTo>
                  <a:cubicBezTo>
                    <a:pt x="983" y="3874"/>
                    <a:pt x="967" y="3786"/>
                    <a:pt x="990" y="3704"/>
                  </a:cubicBezTo>
                  <a:cubicBezTo>
                    <a:pt x="996" y="3684"/>
                    <a:pt x="1030" y="3694"/>
                    <a:pt x="1050" y="3689"/>
                  </a:cubicBezTo>
                  <a:cubicBezTo>
                    <a:pt x="1065" y="3694"/>
                    <a:pt x="970" y="3992"/>
                    <a:pt x="849" y="4055"/>
                  </a:cubicBezTo>
                  <a:cubicBezTo>
                    <a:pt x="881" y="4095"/>
                    <a:pt x="985" y="4063"/>
                    <a:pt x="981" y="4078"/>
                  </a:cubicBezTo>
                  <a:cubicBezTo>
                    <a:pt x="973" y="4111"/>
                    <a:pt x="1107" y="4063"/>
                    <a:pt x="1096" y="4095"/>
                  </a:cubicBezTo>
                  <a:cubicBezTo>
                    <a:pt x="1127" y="4080"/>
                    <a:pt x="1150" y="4022"/>
                    <a:pt x="1170" y="3989"/>
                  </a:cubicBezTo>
                  <a:cubicBezTo>
                    <a:pt x="1181" y="3957"/>
                    <a:pt x="1161" y="3932"/>
                    <a:pt x="1166" y="3899"/>
                  </a:cubicBezTo>
                  <a:cubicBezTo>
                    <a:pt x="1181" y="3804"/>
                    <a:pt x="1180" y="3667"/>
                    <a:pt x="1260" y="3614"/>
                  </a:cubicBezTo>
                  <a:cubicBezTo>
                    <a:pt x="1290" y="3594"/>
                    <a:pt x="1330" y="3596"/>
                    <a:pt x="1365" y="3584"/>
                  </a:cubicBezTo>
                  <a:cubicBezTo>
                    <a:pt x="1505" y="3600"/>
                    <a:pt x="1595" y="3631"/>
                    <a:pt x="1725" y="3674"/>
                  </a:cubicBezTo>
                  <a:cubicBezTo>
                    <a:pt x="1735" y="3689"/>
                    <a:pt x="1741" y="3708"/>
                    <a:pt x="1755" y="3719"/>
                  </a:cubicBezTo>
                  <a:cubicBezTo>
                    <a:pt x="1767" y="3729"/>
                    <a:pt x="1789" y="3723"/>
                    <a:pt x="1800" y="3734"/>
                  </a:cubicBezTo>
                  <a:cubicBezTo>
                    <a:pt x="1811" y="3745"/>
                    <a:pt x="1802" y="3770"/>
                    <a:pt x="1815" y="3779"/>
                  </a:cubicBezTo>
                  <a:cubicBezTo>
                    <a:pt x="1841" y="3797"/>
                    <a:pt x="1879" y="3791"/>
                    <a:pt x="1905" y="3809"/>
                  </a:cubicBezTo>
                  <a:cubicBezTo>
                    <a:pt x="1963" y="3848"/>
                    <a:pt x="1927" y="3924"/>
                    <a:pt x="1989" y="3945"/>
                  </a:cubicBezTo>
                  <a:cubicBezTo>
                    <a:pt x="2012" y="4015"/>
                    <a:pt x="2031" y="3975"/>
                    <a:pt x="2070" y="4034"/>
                  </a:cubicBezTo>
                  <a:cubicBezTo>
                    <a:pt x="2088" y="4143"/>
                    <a:pt x="2197" y="4012"/>
                    <a:pt x="2260" y="4107"/>
                  </a:cubicBezTo>
                  <a:cubicBezTo>
                    <a:pt x="2302" y="4157"/>
                    <a:pt x="2277" y="4299"/>
                    <a:pt x="2325" y="4334"/>
                  </a:cubicBezTo>
                  <a:cubicBezTo>
                    <a:pt x="2400" y="4329"/>
                    <a:pt x="2493" y="4417"/>
                    <a:pt x="2565" y="4395"/>
                  </a:cubicBezTo>
                  <a:cubicBezTo>
                    <a:pt x="2585" y="4389"/>
                    <a:pt x="2631" y="4326"/>
                    <a:pt x="2640" y="4308"/>
                  </a:cubicBezTo>
                  <a:cubicBezTo>
                    <a:pt x="2655" y="4269"/>
                    <a:pt x="2704" y="4190"/>
                    <a:pt x="2709" y="4164"/>
                  </a:cubicBezTo>
                  <a:cubicBezTo>
                    <a:pt x="2752" y="4132"/>
                    <a:pt x="2866" y="4145"/>
                    <a:pt x="2899" y="4118"/>
                  </a:cubicBezTo>
                  <a:cubicBezTo>
                    <a:pt x="2971" y="4046"/>
                    <a:pt x="2818" y="4041"/>
                    <a:pt x="2910" y="4004"/>
                  </a:cubicBezTo>
                  <a:cubicBezTo>
                    <a:pt x="2939" y="3992"/>
                    <a:pt x="3032" y="4026"/>
                    <a:pt x="3032" y="4026"/>
                  </a:cubicBezTo>
                  <a:cubicBezTo>
                    <a:pt x="3062" y="4031"/>
                    <a:pt x="3120" y="4052"/>
                    <a:pt x="3147" y="4066"/>
                  </a:cubicBezTo>
                  <a:cubicBezTo>
                    <a:pt x="3205" y="4095"/>
                    <a:pt x="3144" y="4053"/>
                    <a:pt x="3180" y="4094"/>
                  </a:cubicBezTo>
                  <a:cubicBezTo>
                    <a:pt x="3203" y="4120"/>
                    <a:pt x="3533" y="4135"/>
                    <a:pt x="3573" y="4158"/>
                  </a:cubicBezTo>
                  <a:cubicBezTo>
                    <a:pt x="3690" y="4203"/>
                    <a:pt x="3657" y="4324"/>
                    <a:pt x="3729" y="4406"/>
                  </a:cubicBezTo>
                  <a:cubicBezTo>
                    <a:pt x="3754" y="4521"/>
                    <a:pt x="3936" y="4557"/>
                    <a:pt x="4005" y="4649"/>
                  </a:cubicBezTo>
                  <a:cubicBezTo>
                    <a:pt x="4076" y="4749"/>
                    <a:pt x="4133" y="4588"/>
                    <a:pt x="4230" y="4688"/>
                  </a:cubicBezTo>
                  <a:cubicBezTo>
                    <a:pt x="4328" y="4971"/>
                    <a:pt x="4271" y="5183"/>
                    <a:pt x="4431" y="5236"/>
                  </a:cubicBezTo>
                  <a:cubicBezTo>
                    <a:pt x="4463" y="5285"/>
                    <a:pt x="4646" y="5352"/>
                    <a:pt x="4680" y="5399"/>
                  </a:cubicBezTo>
                  <a:cubicBezTo>
                    <a:pt x="4692" y="5416"/>
                    <a:pt x="4713" y="5427"/>
                    <a:pt x="4725" y="5444"/>
                  </a:cubicBezTo>
                  <a:cubicBezTo>
                    <a:pt x="4734" y="5457"/>
                    <a:pt x="4766" y="5536"/>
                    <a:pt x="4785" y="5549"/>
                  </a:cubicBezTo>
                  <a:cubicBezTo>
                    <a:pt x="4832" y="5580"/>
                    <a:pt x="4851" y="5679"/>
                    <a:pt x="4906" y="5687"/>
                  </a:cubicBezTo>
                  <a:cubicBezTo>
                    <a:pt x="5011" y="5722"/>
                    <a:pt x="5012" y="5718"/>
                    <a:pt x="5213" y="5718"/>
                  </a:cubicBezTo>
                  <a:cubicBezTo>
                    <a:pt x="5292" y="5718"/>
                    <a:pt x="5307" y="5614"/>
                    <a:pt x="5385" y="5624"/>
                  </a:cubicBezTo>
                  <a:cubicBezTo>
                    <a:pt x="5572" y="5649"/>
                    <a:pt x="5515" y="5640"/>
                    <a:pt x="5775" y="5654"/>
                  </a:cubicBezTo>
                  <a:cubicBezTo>
                    <a:pt x="5805" y="5659"/>
                    <a:pt x="6014" y="5743"/>
                    <a:pt x="6044" y="5743"/>
                  </a:cubicBezTo>
                  <a:cubicBezTo>
                    <a:pt x="6094" y="5743"/>
                    <a:pt x="6132" y="5759"/>
                    <a:pt x="6180" y="5743"/>
                  </a:cubicBezTo>
                  <a:cubicBezTo>
                    <a:pt x="6206" y="5734"/>
                    <a:pt x="6220" y="5669"/>
                    <a:pt x="6229" y="5650"/>
                  </a:cubicBezTo>
                  <a:cubicBezTo>
                    <a:pt x="6239" y="5595"/>
                    <a:pt x="6223" y="5458"/>
                    <a:pt x="6240" y="5414"/>
                  </a:cubicBezTo>
                  <a:cubicBezTo>
                    <a:pt x="6269" y="5401"/>
                    <a:pt x="6330" y="5384"/>
                    <a:pt x="6330" y="5384"/>
                  </a:cubicBezTo>
                  <a:cubicBezTo>
                    <a:pt x="6365" y="5389"/>
                    <a:pt x="6401" y="5389"/>
                    <a:pt x="6435" y="5399"/>
                  </a:cubicBezTo>
                  <a:cubicBezTo>
                    <a:pt x="6470" y="5409"/>
                    <a:pt x="6500" y="5453"/>
                    <a:pt x="6525" y="5474"/>
                  </a:cubicBezTo>
                  <a:cubicBezTo>
                    <a:pt x="6564" y="5506"/>
                    <a:pt x="6570" y="5504"/>
                    <a:pt x="6615" y="5519"/>
                  </a:cubicBezTo>
                  <a:cubicBezTo>
                    <a:pt x="6720" y="5597"/>
                    <a:pt x="6577" y="5597"/>
                    <a:pt x="6752" y="5626"/>
                  </a:cubicBezTo>
                  <a:cubicBezTo>
                    <a:pt x="6823" y="5638"/>
                    <a:pt x="6947" y="5614"/>
                    <a:pt x="7020" y="5624"/>
                  </a:cubicBezTo>
                  <a:cubicBezTo>
                    <a:pt x="7181" y="5678"/>
                    <a:pt x="7347" y="5744"/>
                    <a:pt x="7509" y="5736"/>
                  </a:cubicBezTo>
                  <a:cubicBezTo>
                    <a:pt x="7623" y="5741"/>
                    <a:pt x="7656" y="5732"/>
                    <a:pt x="7724" y="5700"/>
                  </a:cubicBezTo>
                  <a:cubicBezTo>
                    <a:pt x="7792" y="5668"/>
                    <a:pt x="7837" y="5579"/>
                    <a:pt x="7915" y="5546"/>
                  </a:cubicBezTo>
                  <a:cubicBezTo>
                    <a:pt x="7993" y="5513"/>
                    <a:pt x="8116" y="5519"/>
                    <a:pt x="8190" y="5504"/>
                  </a:cubicBezTo>
                  <a:cubicBezTo>
                    <a:pt x="8256" y="5506"/>
                    <a:pt x="8333" y="5534"/>
                    <a:pt x="8360" y="5454"/>
                  </a:cubicBezTo>
                  <a:cubicBezTo>
                    <a:pt x="8370" y="5424"/>
                    <a:pt x="8405" y="5411"/>
                    <a:pt x="8423" y="5385"/>
                  </a:cubicBezTo>
                  <a:cubicBezTo>
                    <a:pt x="8457" y="5365"/>
                    <a:pt x="8468" y="5233"/>
                    <a:pt x="8469" y="5143"/>
                  </a:cubicBezTo>
                  <a:cubicBezTo>
                    <a:pt x="8485" y="5077"/>
                    <a:pt x="8443" y="4904"/>
                    <a:pt x="8458" y="4838"/>
                  </a:cubicBezTo>
                  <a:cubicBezTo>
                    <a:pt x="8461" y="4823"/>
                    <a:pt x="8479" y="4801"/>
                    <a:pt x="8492" y="4792"/>
                  </a:cubicBezTo>
                  <a:cubicBezTo>
                    <a:pt x="8518" y="4774"/>
                    <a:pt x="8509" y="4787"/>
                    <a:pt x="8535" y="4769"/>
                  </a:cubicBezTo>
                  <a:cubicBezTo>
                    <a:pt x="8606" y="4721"/>
                    <a:pt x="8689" y="4711"/>
                    <a:pt x="8760" y="4664"/>
                  </a:cubicBezTo>
                  <a:cubicBezTo>
                    <a:pt x="8808" y="4520"/>
                    <a:pt x="8756" y="4367"/>
                    <a:pt x="8895" y="4274"/>
                  </a:cubicBezTo>
                  <a:cubicBezTo>
                    <a:pt x="8950" y="4054"/>
                    <a:pt x="8997" y="3828"/>
                    <a:pt x="9135" y="3644"/>
                  </a:cubicBezTo>
                  <a:cubicBezTo>
                    <a:pt x="9145" y="3614"/>
                    <a:pt x="9147" y="3580"/>
                    <a:pt x="9165" y="3554"/>
                  </a:cubicBezTo>
                  <a:cubicBezTo>
                    <a:pt x="9175" y="3539"/>
                    <a:pt x="9188" y="3525"/>
                    <a:pt x="9195" y="3509"/>
                  </a:cubicBezTo>
                  <a:cubicBezTo>
                    <a:pt x="9246" y="3393"/>
                    <a:pt x="9258" y="3303"/>
                    <a:pt x="9330" y="3194"/>
                  </a:cubicBezTo>
                  <a:cubicBezTo>
                    <a:pt x="9366" y="3016"/>
                    <a:pt x="9319" y="3200"/>
                    <a:pt x="9375" y="3074"/>
                  </a:cubicBezTo>
                  <a:cubicBezTo>
                    <a:pt x="9388" y="3045"/>
                    <a:pt x="9387" y="3010"/>
                    <a:pt x="9405" y="2984"/>
                  </a:cubicBezTo>
                  <a:cubicBezTo>
                    <a:pt x="9455" y="2909"/>
                    <a:pt x="9505" y="2834"/>
                    <a:pt x="9555" y="2759"/>
                  </a:cubicBezTo>
                  <a:cubicBezTo>
                    <a:pt x="9564" y="2746"/>
                    <a:pt x="9563" y="2728"/>
                    <a:pt x="9570" y="2714"/>
                  </a:cubicBezTo>
                  <a:cubicBezTo>
                    <a:pt x="9598" y="2659"/>
                    <a:pt x="9624" y="2613"/>
                    <a:pt x="9675" y="2579"/>
                  </a:cubicBezTo>
                  <a:cubicBezTo>
                    <a:pt x="9716" y="2518"/>
                    <a:pt x="9764" y="2454"/>
                    <a:pt x="9825" y="2414"/>
                  </a:cubicBezTo>
                  <a:cubicBezTo>
                    <a:pt x="9857" y="2366"/>
                    <a:pt x="9904" y="2331"/>
                    <a:pt x="9930" y="2279"/>
                  </a:cubicBezTo>
                  <a:cubicBezTo>
                    <a:pt x="10007" y="2126"/>
                    <a:pt x="10036" y="1962"/>
                    <a:pt x="10080" y="1799"/>
                  </a:cubicBezTo>
                  <a:cubicBezTo>
                    <a:pt x="10088" y="1768"/>
                    <a:pt x="10102" y="1740"/>
                    <a:pt x="10110" y="1709"/>
                  </a:cubicBezTo>
                  <a:cubicBezTo>
                    <a:pt x="10129" y="1633"/>
                    <a:pt x="10172" y="1579"/>
                    <a:pt x="10215" y="1514"/>
                  </a:cubicBezTo>
                  <a:cubicBezTo>
                    <a:pt x="10224" y="1501"/>
                    <a:pt x="10220" y="1481"/>
                    <a:pt x="10230" y="1469"/>
                  </a:cubicBezTo>
                  <a:cubicBezTo>
                    <a:pt x="10251" y="1443"/>
                    <a:pt x="10290" y="1434"/>
                    <a:pt x="10320" y="1424"/>
                  </a:cubicBezTo>
                  <a:cubicBezTo>
                    <a:pt x="10330" y="1409"/>
                    <a:pt x="10335" y="1389"/>
                    <a:pt x="10350" y="1379"/>
                  </a:cubicBezTo>
                  <a:cubicBezTo>
                    <a:pt x="10367" y="1368"/>
                    <a:pt x="10390" y="1367"/>
                    <a:pt x="10410" y="1364"/>
                  </a:cubicBezTo>
                  <a:cubicBezTo>
                    <a:pt x="10503" y="1348"/>
                    <a:pt x="10588" y="1350"/>
                    <a:pt x="10680" y="1319"/>
                  </a:cubicBezTo>
                  <a:cubicBezTo>
                    <a:pt x="10844" y="1264"/>
                    <a:pt x="10596" y="1352"/>
                    <a:pt x="10770" y="1274"/>
                  </a:cubicBezTo>
                  <a:cubicBezTo>
                    <a:pt x="10799" y="1261"/>
                    <a:pt x="10860" y="1244"/>
                    <a:pt x="10860" y="1244"/>
                  </a:cubicBezTo>
                  <a:cubicBezTo>
                    <a:pt x="10907" y="1102"/>
                    <a:pt x="10858" y="1001"/>
                    <a:pt x="10800" y="884"/>
                  </a:cubicBezTo>
                  <a:cubicBezTo>
                    <a:pt x="10781" y="846"/>
                    <a:pt x="10763" y="783"/>
                    <a:pt x="10740" y="749"/>
                  </a:cubicBezTo>
                  <a:cubicBezTo>
                    <a:pt x="10728" y="731"/>
                    <a:pt x="10708" y="721"/>
                    <a:pt x="10695" y="704"/>
                  </a:cubicBezTo>
                  <a:cubicBezTo>
                    <a:pt x="10673" y="676"/>
                    <a:pt x="10655" y="644"/>
                    <a:pt x="10635" y="614"/>
                  </a:cubicBezTo>
                  <a:cubicBezTo>
                    <a:pt x="10626" y="601"/>
                    <a:pt x="10628" y="583"/>
                    <a:pt x="10620" y="569"/>
                  </a:cubicBezTo>
                  <a:cubicBezTo>
                    <a:pt x="10602" y="537"/>
                    <a:pt x="10580" y="509"/>
                    <a:pt x="10560" y="479"/>
                  </a:cubicBezTo>
                  <a:cubicBezTo>
                    <a:pt x="10528" y="432"/>
                    <a:pt x="10457" y="350"/>
                    <a:pt x="10440" y="299"/>
                  </a:cubicBezTo>
                  <a:cubicBezTo>
                    <a:pt x="10400" y="180"/>
                    <a:pt x="10357" y="56"/>
                    <a:pt x="10230" y="14"/>
                  </a:cubicBezTo>
                  <a:cubicBezTo>
                    <a:pt x="10150" y="19"/>
                    <a:pt x="10065" y="0"/>
                    <a:pt x="9990" y="29"/>
                  </a:cubicBezTo>
                  <a:cubicBezTo>
                    <a:pt x="9961" y="40"/>
                    <a:pt x="9960" y="119"/>
                    <a:pt x="9960" y="119"/>
                  </a:cubicBezTo>
                  <a:cubicBezTo>
                    <a:pt x="9946" y="242"/>
                    <a:pt x="9942" y="394"/>
                    <a:pt x="9885" y="509"/>
                  </a:cubicBezTo>
                  <a:cubicBezTo>
                    <a:pt x="9862" y="554"/>
                    <a:pt x="9831" y="598"/>
                    <a:pt x="9810" y="644"/>
                  </a:cubicBezTo>
                  <a:cubicBezTo>
                    <a:pt x="9786" y="697"/>
                    <a:pt x="9791" y="738"/>
                    <a:pt x="9750" y="779"/>
                  </a:cubicBezTo>
                  <a:cubicBezTo>
                    <a:pt x="9704" y="825"/>
                    <a:pt x="9630" y="872"/>
                    <a:pt x="9570" y="899"/>
                  </a:cubicBezTo>
                  <a:cubicBezTo>
                    <a:pt x="9541" y="912"/>
                    <a:pt x="9480" y="929"/>
                    <a:pt x="9480" y="929"/>
                  </a:cubicBezTo>
                  <a:cubicBezTo>
                    <a:pt x="9470" y="944"/>
                    <a:pt x="9464" y="963"/>
                    <a:pt x="9450" y="974"/>
                  </a:cubicBezTo>
                  <a:cubicBezTo>
                    <a:pt x="9438" y="984"/>
                    <a:pt x="9416" y="978"/>
                    <a:pt x="9405" y="989"/>
                  </a:cubicBezTo>
                  <a:cubicBezTo>
                    <a:pt x="9325" y="1069"/>
                    <a:pt x="9465" y="1009"/>
                    <a:pt x="9345" y="1049"/>
                  </a:cubicBezTo>
                  <a:cubicBezTo>
                    <a:pt x="9285" y="1109"/>
                    <a:pt x="9220" y="1142"/>
                    <a:pt x="9150" y="1184"/>
                  </a:cubicBezTo>
                  <a:cubicBezTo>
                    <a:pt x="9104" y="1212"/>
                    <a:pt x="9066" y="1257"/>
                    <a:pt x="9015" y="1274"/>
                  </a:cubicBezTo>
                  <a:cubicBezTo>
                    <a:pt x="8942" y="1298"/>
                    <a:pt x="8880" y="1319"/>
                    <a:pt x="8805" y="1334"/>
                  </a:cubicBezTo>
                  <a:cubicBezTo>
                    <a:pt x="8713" y="1380"/>
                    <a:pt x="8609" y="1401"/>
                    <a:pt x="8520" y="1454"/>
                  </a:cubicBezTo>
                  <a:cubicBezTo>
                    <a:pt x="8442" y="1501"/>
                    <a:pt x="8408" y="1538"/>
                    <a:pt x="8325" y="1559"/>
                  </a:cubicBezTo>
                  <a:cubicBezTo>
                    <a:pt x="8285" y="1583"/>
                    <a:pt x="8247" y="1613"/>
                    <a:pt x="8205" y="1634"/>
                  </a:cubicBezTo>
                  <a:cubicBezTo>
                    <a:pt x="8161" y="1656"/>
                    <a:pt x="8114" y="1672"/>
                    <a:pt x="8070" y="1694"/>
                  </a:cubicBezTo>
                  <a:cubicBezTo>
                    <a:pt x="8054" y="1702"/>
                    <a:pt x="8041" y="1717"/>
                    <a:pt x="8025" y="1724"/>
                  </a:cubicBezTo>
                  <a:cubicBezTo>
                    <a:pt x="8025" y="1724"/>
                    <a:pt x="7913" y="1761"/>
                    <a:pt x="7890" y="1769"/>
                  </a:cubicBezTo>
                  <a:cubicBezTo>
                    <a:pt x="7875" y="1774"/>
                    <a:pt x="7860" y="1779"/>
                    <a:pt x="7845" y="1784"/>
                  </a:cubicBezTo>
                  <a:cubicBezTo>
                    <a:pt x="7830" y="1789"/>
                    <a:pt x="7800" y="1799"/>
                    <a:pt x="7800" y="1799"/>
                  </a:cubicBezTo>
                  <a:cubicBezTo>
                    <a:pt x="7544" y="1771"/>
                    <a:pt x="7506" y="1772"/>
                    <a:pt x="7170" y="1784"/>
                  </a:cubicBezTo>
                  <a:cubicBezTo>
                    <a:pt x="7091" y="1794"/>
                    <a:pt x="7022" y="1819"/>
                    <a:pt x="6945" y="1829"/>
                  </a:cubicBezTo>
                  <a:cubicBezTo>
                    <a:pt x="6837" y="1842"/>
                    <a:pt x="6583" y="1854"/>
                    <a:pt x="6495" y="1859"/>
                  </a:cubicBezTo>
                  <a:cubicBezTo>
                    <a:pt x="6450" y="1870"/>
                    <a:pt x="6403" y="1873"/>
                    <a:pt x="6360" y="1889"/>
                  </a:cubicBezTo>
                  <a:cubicBezTo>
                    <a:pt x="6343" y="1895"/>
                    <a:pt x="6332" y="1913"/>
                    <a:pt x="6315" y="1919"/>
                  </a:cubicBezTo>
                  <a:cubicBezTo>
                    <a:pt x="6291" y="1928"/>
                    <a:pt x="6265" y="1927"/>
                    <a:pt x="6240" y="1934"/>
                  </a:cubicBezTo>
                  <a:cubicBezTo>
                    <a:pt x="6209" y="1942"/>
                    <a:pt x="6150" y="1964"/>
                    <a:pt x="6150" y="1964"/>
                  </a:cubicBezTo>
                  <a:cubicBezTo>
                    <a:pt x="6083" y="2031"/>
                    <a:pt x="6125" y="2002"/>
                    <a:pt x="6015" y="2039"/>
                  </a:cubicBezTo>
                  <a:cubicBezTo>
                    <a:pt x="5981" y="2050"/>
                    <a:pt x="5959" y="2088"/>
                    <a:pt x="5925" y="2099"/>
                  </a:cubicBezTo>
                  <a:cubicBezTo>
                    <a:pt x="5895" y="2109"/>
                    <a:pt x="5865" y="2119"/>
                    <a:pt x="5835" y="2129"/>
                  </a:cubicBezTo>
                  <a:cubicBezTo>
                    <a:pt x="5793" y="2143"/>
                    <a:pt x="5752" y="2164"/>
                    <a:pt x="5715" y="2189"/>
                  </a:cubicBezTo>
                  <a:cubicBezTo>
                    <a:pt x="5700" y="2199"/>
                    <a:pt x="5686" y="2212"/>
                    <a:pt x="5670" y="2219"/>
                  </a:cubicBezTo>
                  <a:cubicBezTo>
                    <a:pt x="5584" y="2257"/>
                    <a:pt x="5489" y="2279"/>
                    <a:pt x="5400" y="2309"/>
                  </a:cubicBezTo>
                  <a:cubicBezTo>
                    <a:pt x="5360" y="2304"/>
                    <a:pt x="5320" y="2301"/>
                    <a:pt x="5280" y="2294"/>
                  </a:cubicBezTo>
                  <a:cubicBezTo>
                    <a:pt x="5264" y="2291"/>
                    <a:pt x="5249" y="2272"/>
                    <a:pt x="5235" y="2279"/>
                  </a:cubicBezTo>
                  <a:cubicBezTo>
                    <a:pt x="5221" y="2286"/>
                    <a:pt x="5230" y="2312"/>
                    <a:pt x="5220" y="2324"/>
                  </a:cubicBezTo>
                  <a:cubicBezTo>
                    <a:pt x="5194" y="2356"/>
                    <a:pt x="5113" y="2375"/>
                    <a:pt x="5085" y="2384"/>
                  </a:cubicBezTo>
                  <a:cubicBezTo>
                    <a:pt x="5028" y="2403"/>
                    <a:pt x="5007" y="2485"/>
                    <a:pt x="4950" y="2504"/>
                  </a:cubicBezTo>
                  <a:cubicBezTo>
                    <a:pt x="4678" y="2595"/>
                    <a:pt x="5018" y="2485"/>
                    <a:pt x="4785" y="2549"/>
                  </a:cubicBezTo>
                  <a:cubicBezTo>
                    <a:pt x="4754" y="2557"/>
                    <a:pt x="4695" y="2579"/>
                    <a:pt x="4695" y="2579"/>
                  </a:cubicBezTo>
                  <a:cubicBezTo>
                    <a:pt x="4635" y="2574"/>
                    <a:pt x="4570" y="2588"/>
                    <a:pt x="4515" y="2564"/>
                  </a:cubicBezTo>
                  <a:cubicBezTo>
                    <a:pt x="4482" y="2550"/>
                    <a:pt x="4475" y="2504"/>
                    <a:pt x="4455" y="2474"/>
                  </a:cubicBezTo>
                  <a:cubicBezTo>
                    <a:pt x="4426" y="2430"/>
                    <a:pt x="4379" y="2383"/>
                    <a:pt x="4335" y="2354"/>
                  </a:cubicBezTo>
                  <a:cubicBezTo>
                    <a:pt x="4315" y="2324"/>
                    <a:pt x="4300" y="2289"/>
                    <a:pt x="4275" y="2264"/>
                  </a:cubicBezTo>
                  <a:cubicBezTo>
                    <a:pt x="4245" y="2234"/>
                    <a:pt x="4185" y="2174"/>
                    <a:pt x="4185" y="2174"/>
                  </a:cubicBezTo>
                  <a:cubicBezTo>
                    <a:pt x="4190" y="2159"/>
                    <a:pt x="4206" y="2144"/>
                    <a:pt x="4200" y="2129"/>
                  </a:cubicBezTo>
                  <a:cubicBezTo>
                    <a:pt x="4193" y="2112"/>
                    <a:pt x="4169" y="2111"/>
                    <a:pt x="4155" y="2099"/>
                  </a:cubicBezTo>
                  <a:cubicBezTo>
                    <a:pt x="4080" y="2037"/>
                    <a:pt x="4144" y="2065"/>
                    <a:pt x="4065" y="2039"/>
                  </a:cubicBezTo>
                  <a:cubicBezTo>
                    <a:pt x="3932" y="1940"/>
                    <a:pt x="3740" y="1941"/>
                    <a:pt x="3585" y="1889"/>
                  </a:cubicBezTo>
                  <a:cubicBezTo>
                    <a:pt x="3565" y="1869"/>
                    <a:pt x="3548" y="1845"/>
                    <a:pt x="3525" y="1829"/>
                  </a:cubicBezTo>
                  <a:cubicBezTo>
                    <a:pt x="3512" y="1820"/>
                    <a:pt x="3494" y="1821"/>
                    <a:pt x="3480" y="1814"/>
                  </a:cubicBezTo>
                  <a:cubicBezTo>
                    <a:pt x="3464" y="1806"/>
                    <a:pt x="3450" y="1794"/>
                    <a:pt x="3435" y="1784"/>
                  </a:cubicBezTo>
                  <a:cubicBezTo>
                    <a:pt x="3405" y="1695"/>
                    <a:pt x="3348" y="1684"/>
                    <a:pt x="3270" y="1664"/>
                  </a:cubicBezTo>
                  <a:cubicBezTo>
                    <a:pt x="3255" y="1649"/>
                    <a:pt x="3242" y="1632"/>
                    <a:pt x="3225" y="1619"/>
                  </a:cubicBezTo>
                  <a:cubicBezTo>
                    <a:pt x="3197" y="1597"/>
                    <a:pt x="3135" y="1559"/>
                    <a:pt x="3135" y="1559"/>
                  </a:cubicBezTo>
                  <a:cubicBezTo>
                    <a:pt x="3068" y="1458"/>
                    <a:pt x="3046" y="1458"/>
                    <a:pt x="3017" y="1343"/>
                  </a:cubicBezTo>
                  <a:cubicBezTo>
                    <a:pt x="2912" y="1386"/>
                    <a:pt x="2770" y="1410"/>
                    <a:pt x="2715" y="1306"/>
                  </a:cubicBezTo>
                  <a:cubicBezTo>
                    <a:pt x="2663" y="1341"/>
                    <a:pt x="2639" y="1323"/>
                    <a:pt x="2580" y="1343"/>
                  </a:cubicBezTo>
                  <a:cubicBezTo>
                    <a:pt x="2560" y="1338"/>
                    <a:pt x="2473" y="1350"/>
                    <a:pt x="2460" y="1334"/>
                  </a:cubicBezTo>
                  <a:cubicBezTo>
                    <a:pt x="2439" y="1310"/>
                    <a:pt x="2430" y="1244"/>
                    <a:pt x="2430" y="1244"/>
                  </a:cubicBezTo>
                  <a:cubicBezTo>
                    <a:pt x="2461" y="1119"/>
                    <a:pt x="2417" y="1237"/>
                    <a:pt x="2490" y="1154"/>
                  </a:cubicBezTo>
                  <a:cubicBezTo>
                    <a:pt x="2612" y="1014"/>
                    <a:pt x="2494" y="1101"/>
                    <a:pt x="2595" y="1034"/>
                  </a:cubicBezTo>
                  <a:cubicBezTo>
                    <a:pt x="2637" y="971"/>
                    <a:pt x="2642" y="905"/>
                    <a:pt x="2670" y="839"/>
                  </a:cubicBezTo>
                  <a:cubicBezTo>
                    <a:pt x="2677" y="822"/>
                    <a:pt x="2692" y="810"/>
                    <a:pt x="2700" y="794"/>
                  </a:cubicBezTo>
                  <a:cubicBezTo>
                    <a:pt x="2707" y="780"/>
                    <a:pt x="2704" y="760"/>
                    <a:pt x="2715" y="749"/>
                  </a:cubicBezTo>
                  <a:cubicBezTo>
                    <a:pt x="2726" y="738"/>
                    <a:pt x="2745" y="739"/>
                    <a:pt x="2760" y="734"/>
                  </a:cubicBezTo>
                  <a:cubicBezTo>
                    <a:pt x="2775" y="744"/>
                    <a:pt x="2794" y="750"/>
                    <a:pt x="2805" y="764"/>
                  </a:cubicBezTo>
                  <a:cubicBezTo>
                    <a:pt x="2847" y="816"/>
                    <a:pt x="2808" y="907"/>
                    <a:pt x="2850" y="959"/>
                  </a:cubicBezTo>
                  <a:cubicBezTo>
                    <a:pt x="2861" y="973"/>
                    <a:pt x="2880" y="979"/>
                    <a:pt x="2895" y="989"/>
                  </a:cubicBezTo>
                  <a:cubicBezTo>
                    <a:pt x="2965" y="919"/>
                    <a:pt x="2928" y="962"/>
                    <a:pt x="3000" y="854"/>
                  </a:cubicBezTo>
                  <a:cubicBezTo>
                    <a:pt x="3010" y="839"/>
                    <a:pt x="3030" y="809"/>
                    <a:pt x="3030" y="809"/>
                  </a:cubicBezTo>
                  <a:cubicBezTo>
                    <a:pt x="3051" y="704"/>
                    <a:pt x="3083" y="585"/>
                    <a:pt x="3045" y="479"/>
                  </a:cubicBezTo>
                  <a:cubicBezTo>
                    <a:pt x="3040" y="464"/>
                    <a:pt x="3014" y="471"/>
                    <a:pt x="3000" y="464"/>
                  </a:cubicBezTo>
                  <a:cubicBezTo>
                    <a:pt x="2984" y="456"/>
                    <a:pt x="2970" y="444"/>
                    <a:pt x="2955" y="434"/>
                  </a:cubicBezTo>
                  <a:cubicBezTo>
                    <a:pt x="2840" y="447"/>
                    <a:pt x="2785" y="447"/>
                    <a:pt x="2697" y="506"/>
                  </a:cubicBezTo>
                  <a:cubicBezTo>
                    <a:pt x="2644" y="532"/>
                    <a:pt x="2675" y="536"/>
                    <a:pt x="2635" y="567"/>
                  </a:cubicBezTo>
                  <a:cubicBezTo>
                    <a:pt x="2595" y="598"/>
                    <a:pt x="2504" y="656"/>
                    <a:pt x="2460" y="689"/>
                  </a:cubicBezTo>
                  <a:cubicBezTo>
                    <a:pt x="2428" y="705"/>
                    <a:pt x="2391" y="737"/>
                    <a:pt x="2370" y="764"/>
                  </a:cubicBezTo>
                  <a:cubicBezTo>
                    <a:pt x="2348" y="792"/>
                    <a:pt x="2350" y="767"/>
                    <a:pt x="2315" y="776"/>
                  </a:cubicBezTo>
                  <a:cubicBezTo>
                    <a:pt x="2282" y="794"/>
                    <a:pt x="2240" y="889"/>
                    <a:pt x="2204" y="912"/>
                  </a:cubicBezTo>
                  <a:cubicBezTo>
                    <a:pt x="2168" y="935"/>
                    <a:pt x="2169" y="911"/>
                    <a:pt x="2100" y="914"/>
                  </a:cubicBezTo>
                  <a:cubicBezTo>
                    <a:pt x="2087" y="943"/>
                    <a:pt x="1883" y="953"/>
                    <a:pt x="1792" y="930"/>
                  </a:cubicBezTo>
                  <a:cubicBezTo>
                    <a:pt x="1711" y="914"/>
                    <a:pt x="1701" y="804"/>
                    <a:pt x="1657" y="783"/>
                  </a:cubicBezTo>
                  <a:cubicBezTo>
                    <a:pt x="1613" y="762"/>
                    <a:pt x="1540" y="781"/>
                    <a:pt x="1527" y="801"/>
                  </a:cubicBezTo>
                  <a:cubicBezTo>
                    <a:pt x="1516" y="819"/>
                    <a:pt x="1552" y="872"/>
                    <a:pt x="1577" y="906"/>
                  </a:cubicBezTo>
                  <a:cubicBezTo>
                    <a:pt x="1602" y="940"/>
                    <a:pt x="1668" y="973"/>
                    <a:pt x="1680" y="1004"/>
                  </a:cubicBezTo>
                  <a:cubicBezTo>
                    <a:pt x="1674" y="1035"/>
                    <a:pt x="1660" y="1064"/>
                    <a:pt x="1650" y="1094"/>
                  </a:cubicBezTo>
                  <a:cubicBezTo>
                    <a:pt x="1620" y="1112"/>
                    <a:pt x="1572" y="1050"/>
                    <a:pt x="1527" y="1053"/>
                  </a:cubicBezTo>
                  <a:cubicBezTo>
                    <a:pt x="1482" y="1056"/>
                    <a:pt x="1465" y="1063"/>
                    <a:pt x="1380" y="1109"/>
                  </a:cubicBezTo>
                  <a:cubicBezTo>
                    <a:pt x="1304" y="1159"/>
                    <a:pt x="1082" y="1228"/>
                    <a:pt x="1017" y="1330"/>
                  </a:cubicBezTo>
                  <a:cubicBezTo>
                    <a:pt x="961" y="1397"/>
                    <a:pt x="1045" y="1443"/>
                    <a:pt x="1041" y="1509"/>
                  </a:cubicBezTo>
                  <a:cubicBezTo>
                    <a:pt x="1037" y="1575"/>
                    <a:pt x="1021" y="1656"/>
                    <a:pt x="990" y="1724"/>
                  </a:cubicBezTo>
                  <a:cubicBezTo>
                    <a:pt x="974" y="1781"/>
                    <a:pt x="930" y="1835"/>
                    <a:pt x="857" y="1915"/>
                  </a:cubicBezTo>
                  <a:cubicBezTo>
                    <a:pt x="812" y="1920"/>
                    <a:pt x="780" y="1884"/>
                    <a:pt x="735" y="1889"/>
                  </a:cubicBezTo>
                  <a:cubicBezTo>
                    <a:pt x="658" y="1915"/>
                    <a:pt x="652" y="1920"/>
                    <a:pt x="615" y="1994"/>
                  </a:cubicBezTo>
                  <a:cubicBezTo>
                    <a:pt x="628" y="2072"/>
                    <a:pt x="710" y="2073"/>
                    <a:pt x="752" y="2136"/>
                  </a:cubicBezTo>
                  <a:cubicBezTo>
                    <a:pt x="747" y="2211"/>
                    <a:pt x="630" y="2308"/>
                    <a:pt x="623" y="2383"/>
                  </a:cubicBezTo>
                  <a:cubicBezTo>
                    <a:pt x="620" y="2418"/>
                    <a:pt x="610" y="2465"/>
                    <a:pt x="610" y="2500"/>
                  </a:cubicBezTo>
                  <a:cubicBezTo>
                    <a:pt x="610" y="2622"/>
                    <a:pt x="697" y="2732"/>
                    <a:pt x="720" y="2849"/>
                  </a:cubicBezTo>
                  <a:cubicBezTo>
                    <a:pt x="715" y="2929"/>
                    <a:pt x="716" y="2940"/>
                    <a:pt x="690" y="3016"/>
                  </a:cubicBezTo>
                  <a:cubicBezTo>
                    <a:pt x="678" y="3050"/>
                    <a:pt x="610" y="3084"/>
                    <a:pt x="610" y="3084"/>
                  </a:cubicBezTo>
                  <a:cubicBezTo>
                    <a:pt x="595" y="3079"/>
                    <a:pt x="585" y="3140"/>
                    <a:pt x="570" y="3134"/>
                  </a:cubicBezTo>
                  <a:cubicBezTo>
                    <a:pt x="549" y="3125"/>
                    <a:pt x="531" y="3112"/>
                    <a:pt x="510" y="3104"/>
                  </a:cubicBezTo>
                  <a:cubicBezTo>
                    <a:pt x="452" y="3082"/>
                    <a:pt x="413" y="3079"/>
                    <a:pt x="360" y="3044"/>
                  </a:cubicBezTo>
                  <a:cubicBezTo>
                    <a:pt x="245" y="3051"/>
                    <a:pt x="99" y="3015"/>
                    <a:pt x="30" y="3119"/>
                  </a:cubicBezTo>
                  <a:cubicBezTo>
                    <a:pt x="23" y="3274"/>
                    <a:pt x="0" y="3429"/>
                    <a:pt x="0" y="3584"/>
                  </a:cubicBezTo>
                  <a:cubicBezTo>
                    <a:pt x="0" y="3655"/>
                    <a:pt x="60" y="3657"/>
                    <a:pt x="60" y="3719"/>
                  </a:cubicBezTo>
                </a:path>
              </a:pathLst>
            </a:custGeom>
            <a:solidFill>
              <a:srgbClr val="FF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12532" y="3978"/>
              <a:ext cx="2131" cy="4690"/>
            </a:xfrm>
            <a:custGeom>
              <a:avLst/>
              <a:gdLst>
                <a:gd name="T0" fmla="*/ 2139 w 2130"/>
                <a:gd name="T1" fmla="*/ 1860 h 4691"/>
                <a:gd name="T2" fmla="*/ 1914 w 2130"/>
                <a:gd name="T3" fmla="*/ 1733 h 4691"/>
                <a:gd name="T4" fmla="*/ 1330 w 2130"/>
                <a:gd name="T5" fmla="*/ 1350 h 4691"/>
                <a:gd name="T6" fmla="*/ 1259 w 2130"/>
                <a:gd name="T7" fmla="*/ 1168 h 4691"/>
                <a:gd name="T8" fmla="*/ 1210 w 2130"/>
                <a:gd name="T9" fmla="*/ 1042 h 4691"/>
                <a:gd name="T10" fmla="*/ 1165 w 2130"/>
                <a:gd name="T11" fmla="*/ 1005 h 4691"/>
                <a:gd name="T12" fmla="*/ 1202 w 2130"/>
                <a:gd name="T13" fmla="*/ 810 h 4691"/>
                <a:gd name="T14" fmla="*/ 1135 w 2130"/>
                <a:gd name="T15" fmla="*/ 540 h 4691"/>
                <a:gd name="T16" fmla="*/ 1051 w 2130"/>
                <a:gd name="T17" fmla="*/ 435 h 4691"/>
                <a:gd name="T18" fmla="*/ 1036 w 2130"/>
                <a:gd name="T19" fmla="*/ 210 h 4691"/>
                <a:gd name="T20" fmla="*/ 894 w 2130"/>
                <a:gd name="T21" fmla="*/ 45 h 4691"/>
                <a:gd name="T22" fmla="*/ 946 w 2130"/>
                <a:gd name="T23" fmla="*/ 480 h 4691"/>
                <a:gd name="T24" fmla="*/ 766 w 2130"/>
                <a:gd name="T25" fmla="*/ 412 h 4691"/>
                <a:gd name="T26" fmla="*/ 706 w 2130"/>
                <a:gd name="T27" fmla="*/ 585 h 4691"/>
                <a:gd name="T28" fmla="*/ 759 w 2130"/>
                <a:gd name="T29" fmla="*/ 937 h 4691"/>
                <a:gd name="T30" fmla="*/ 849 w 2130"/>
                <a:gd name="T31" fmla="*/ 952 h 4691"/>
                <a:gd name="T32" fmla="*/ 864 w 2130"/>
                <a:gd name="T33" fmla="*/ 1005 h 4691"/>
                <a:gd name="T34" fmla="*/ 721 w 2130"/>
                <a:gd name="T35" fmla="*/ 1207 h 4691"/>
                <a:gd name="T36" fmla="*/ 669 w 2130"/>
                <a:gd name="T37" fmla="*/ 1155 h 4691"/>
                <a:gd name="T38" fmla="*/ 549 w 2130"/>
                <a:gd name="T39" fmla="*/ 1200 h 4691"/>
                <a:gd name="T40" fmla="*/ 504 w 2130"/>
                <a:gd name="T41" fmla="*/ 1267 h 4691"/>
                <a:gd name="T42" fmla="*/ 504 w 2130"/>
                <a:gd name="T43" fmla="*/ 1357 h 4691"/>
                <a:gd name="T44" fmla="*/ 384 w 2130"/>
                <a:gd name="T45" fmla="*/ 1500 h 4691"/>
                <a:gd name="T46" fmla="*/ 181 w 2130"/>
                <a:gd name="T47" fmla="*/ 1605 h 4691"/>
                <a:gd name="T48" fmla="*/ 136 w 2130"/>
                <a:gd name="T49" fmla="*/ 1732 h 4691"/>
                <a:gd name="T50" fmla="*/ 84 w 2130"/>
                <a:gd name="T51" fmla="*/ 2272 h 4691"/>
                <a:gd name="T52" fmla="*/ 9 w 2130"/>
                <a:gd name="T53" fmla="*/ 2534 h 4691"/>
                <a:gd name="T54" fmla="*/ 31 w 2130"/>
                <a:gd name="T55" fmla="*/ 2609 h 4691"/>
                <a:gd name="T56" fmla="*/ 144 w 2130"/>
                <a:gd name="T57" fmla="*/ 2579 h 4691"/>
                <a:gd name="T58" fmla="*/ 189 w 2130"/>
                <a:gd name="T59" fmla="*/ 2676 h 4691"/>
                <a:gd name="T60" fmla="*/ 226 w 2130"/>
                <a:gd name="T61" fmla="*/ 2594 h 4691"/>
                <a:gd name="T62" fmla="*/ 309 w 2130"/>
                <a:gd name="T63" fmla="*/ 2669 h 4691"/>
                <a:gd name="T64" fmla="*/ 354 w 2130"/>
                <a:gd name="T65" fmla="*/ 2594 h 4691"/>
                <a:gd name="T66" fmla="*/ 309 w 2130"/>
                <a:gd name="T67" fmla="*/ 2511 h 4691"/>
                <a:gd name="T68" fmla="*/ 391 w 2130"/>
                <a:gd name="T69" fmla="*/ 2459 h 4691"/>
                <a:gd name="T70" fmla="*/ 474 w 2130"/>
                <a:gd name="T71" fmla="*/ 2519 h 4691"/>
                <a:gd name="T72" fmla="*/ 586 w 2130"/>
                <a:gd name="T73" fmla="*/ 2534 h 4691"/>
                <a:gd name="T74" fmla="*/ 594 w 2130"/>
                <a:gd name="T75" fmla="*/ 2594 h 4691"/>
                <a:gd name="T76" fmla="*/ 684 w 2130"/>
                <a:gd name="T77" fmla="*/ 2699 h 4691"/>
                <a:gd name="T78" fmla="*/ 729 w 2130"/>
                <a:gd name="T79" fmla="*/ 2931 h 4691"/>
                <a:gd name="T80" fmla="*/ 856 w 2130"/>
                <a:gd name="T81" fmla="*/ 3194 h 4691"/>
                <a:gd name="T82" fmla="*/ 901 w 2130"/>
                <a:gd name="T83" fmla="*/ 3351 h 4691"/>
                <a:gd name="T84" fmla="*/ 916 w 2130"/>
                <a:gd name="T85" fmla="*/ 3846 h 4691"/>
                <a:gd name="T86" fmla="*/ 879 w 2130"/>
                <a:gd name="T87" fmla="*/ 3989 h 4691"/>
                <a:gd name="T88" fmla="*/ 871 w 2130"/>
                <a:gd name="T89" fmla="*/ 4169 h 4691"/>
                <a:gd name="T90" fmla="*/ 699 w 2130"/>
                <a:gd name="T91" fmla="*/ 4506 h 4691"/>
                <a:gd name="T92" fmla="*/ 564 w 2130"/>
                <a:gd name="T93" fmla="*/ 4551 h 4691"/>
                <a:gd name="T94" fmla="*/ 553 w 2130"/>
                <a:gd name="T95" fmla="*/ 4645 h 4691"/>
                <a:gd name="T96" fmla="*/ 813 w 2130"/>
                <a:gd name="T97" fmla="*/ 4640 h 4691"/>
                <a:gd name="T98" fmla="*/ 541 w 2130"/>
                <a:gd name="T99" fmla="*/ 4649 h 4691"/>
                <a:gd name="T100" fmla="*/ 2161 w 2130"/>
                <a:gd name="T101" fmla="*/ 4657 h 469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2130" h="4691">
                  <a:moveTo>
                    <a:pt x="2108" y="1860"/>
                  </a:moveTo>
                  <a:cubicBezTo>
                    <a:pt x="2071" y="1839"/>
                    <a:pt x="2018" y="1818"/>
                    <a:pt x="1883" y="1733"/>
                  </a:cubicBezTo>
                  <a:cubicBezTo>
                    <a:pt x="1748" y="1648"/>
                    <a:pt x="1408" y="1444"/>
                    <a:pt x="1299" y="1350"/>
                  </a:cubicBezTo>
                  <a:cubicBezTo>
                    <a:pt x="1190" y="1256"/>
                    <a:pt x="1248" y="1219"/>
                    <a:pt x="1228" y="1168"/>
                  </a:cubicBezTo>
                  <a:cubicBezTo>
                    <a:pt x="1208" y="1117"/>
                    <a:pt x="1195" y="1069"/>
                    <a:pt x="1179" y="1042"/>
                  </a:cubicBezTo>
                  <a:cubicBezTo>
                    <a:pt x="1163" y="1015"/>
                    <a:pt x="1135" y="1044"/>
                    <a:pt x="1134" y="1005"/>
                  </a:cubicBezTo>
                  <a:cubicBezTo>
                    <a:pt x="1133" y="966"/>
                    <a:pt x="1176" y="887"/>
                    <a:pt x="1171" y="810"/>
                  </a:cubicBezTo>
                  <a:cubicBezTo>
                    <a:pt x="1166" y="733"/>
                    <a:pt x="1124" y="602"/>
                    <a:pt x="1104" y="540"/>
                  </a:cubicBezTo>
                  <a:cubicBezTo>
                    <a:pt x="1084" y="478"/>
                    <a:pt x="1062" y="490"/>
                    <a:pt x="1051" y="435"/>
                  </a:cubicBezTo>
                  <a:cubicBezTo>
                    <a:pt x="1040" y="380"/>
                    <a:pt x="1062" y="275"/>
                    <a:pt x="1036" y="210"/>
                  </a:cubicBezTo>
                  <a:cubicBezTo>
                    <a:pt x="1010" y="145"/>
                    <a:pt x="909" y="0"/>
                    <a:pt x="894" y="45"/>
                  </a:cubicBezTo>
                  <a:cubicBezTo>
                    <a:pt x="879" y="90"/>
                    <a:pt x="967" y="419"/>
                    <a:pt x="946" y="480"/>
                  </a:cubicBezTo>
                  <a:cubicBezTo>
                    <a:pt x="925" y="541"/>
                    <a:pt x="806" y="395"/>
                    <a:pt x="766" y="412"/>
                  </a:cubicBezTo>
                  <a:cubicBezTo>
                    <a:pt x="726" y="429"/>
                    <a:pt x="707" y="498"/>
                    <a:pt x="706" y="585"/>
                  </a:cubicBezTo>
                  <a:cubicBezTo>
                    <a:pt x="705" y="672"/>
                    <a:pt x="735" y="876"/>
                    <a:pt x="759" y="937"/>
                  </a:cubicBezTo>
                  <a:cubicBezTo>
                    <a:pt x="783" y="998"/>
                    <a:pt x="832" y="941"/>
                    <a:pt x="849" y="952"/>
                  </a:cubicBezTo>
                  <a:cubicBezTo>
                    <a:pt x="866" y="963"/>
                    <a:pt x="885" y="963"/>
                    <a:pt x="864" y="1005"/>
                  </a:cubicBezTo>
                  <a:cubicBezTo>
                    <a:pt x="843" y="1047"/>
                    <a:pt x="753" y="1182"/>
                    <a:pt x="721" y="1207"/>
                  </a:cubicBezTo>
                  <a:cubicBezTo>
                    <a:pt x="689" y="1232"/>
                    <a:pt x="698" y="1156"/>
                    <a:pt x="669" y="1155"/>
                  </a:cubicBezTo>
                  <a:cubicBezTo>
                    <a:pt x="640" y="1154"/>
                    <a:pt x="576" y="1181"/>
                    <a:pt x="549" y="1200"/>
                  </a:cubicBezTo>
                  <a:cubicBezTo>
                    <a:pt x="522" y="1219"/>
                    <a:pt x="511" y="1241"/>
                    <a:pt x="504" y="1267"/>
                  </a:cubicBezTo>
                  <a:cubicBezTo>
                    <a:pt x="497" y="1293"/>
                    <a:pt x="524" y="1318"/>
                    <a:pt x="504" y="1357"/>
                  </a:cubicBezTo>
                  <a:cubicBezTo>
                    <a:pt x="484" y="1396"/>
                    <a:pt x="438" y="1459"/>
                    <a:pt x="384" y="1500"/>
                  </a:cubicBezTo>
                  <a:cubicBezTo>
                    <a:pt x="330" y="1541"/>
                    <a:pt x="222" y="1566"/>
                    <a:pt x="181" y="1605"/>
                  </a:cubicBezTo>
                  <a:cubicBezTo>
                    <a:pt x="140" y="1644"/>
                    <a:pt x="152" y="1621"/>
                    <a:pt x="136" y="1732"/>
                  </a:cubicBezTo>
                  <a:cubicBezTo>
                    <a:pt x="120" y="1843"/>
                    <a:pt x="105" y="2133"/>
                    <a:pt x="84" y="2272"/>
                  </a:cubicBezTo>
                  <a:cubicBezTo>
                    <a:pt x="63" y="2411"/>
                    <a:pt x="18" y="2504"/>
                    <a:pt x="9" y="2565"/>
                  </a:cubicBezTo>
                  <a:cubicBezTo>
                    <a:pt x="0" y="2626"/>
                    <a:pt x="9" y="2633"/>
                    <a:pt x="31" y="2640"/>
                  </a:cubicBezTo>
                  <a:cubicBezTo>
                    <a:pt x="53" y="2647"/>
                    <a:pt x="118" y="2599"/>
                    <a:pt x="144" y="2610"/>
                  </a:cubicBezTo>
                  <a:cubicBezTo>
                    <a:pt x="170" y="2621"/>
                    <a:pt x="175" y="2705"/>
                    <a:pt x="189" y="2707"/>
                  </a:cubicBezTo>
                  <a:cubicBezTo>
                    <a:pt x="203" y="2709"/>
                    <a:pt x="206" y="2626"/>
                    <a:pt x="226" y="2625"/>
                  </a:cubicBezTo>
                  <a:cubicBezTo>
                    <a:pt x="246" y="2624"/>
                    <a:pt x="288" y="2700"/>
                    <a:pt x="309" y="2700"/>
                  </a:cubicBezTo>
                  <a:cubicBezTo>
                    <a:pt x="330" y="2700"/>
                    <a:pt x="354" y="2651"/>
                    <a:pt x="354" y="2625"/>
                  </a:cubicBezTo>
                  <a:cubicBezTo>
                    <a:pt x="354" y="2599"/>
                    <a:pt x="303" y="2564"/>
                    <a:pt x="309" y="2542"/>
                  </a:cubicBezTo>
                  <a:cubicBezTo>
                    <a:pt x="315" y="2520"/>
                    <a:pt x="364" y="2489"/>
                    <a:pt x="391" y="2490"/>
                  </a:cubicBezTo>
                  <a:cubicBezTo>
                    <a:pt x="418" y="2491"/>
                    <a:pt x="442" y="2538"/>
                    <a:pt x="474" y="2550"/>
                  </a:cubicBezTo>
                  <a:cubicBezTo>
                    <a:pt x="506" y="2562"/>
                    <a:pt x="566" y="2553"/>
                    <a:pt x="586" y="2565"/>
                  </a:cubicBezTo>
                  <a:cubicBezTo>
                    <a:pt x="606" y="2577"/>
                    <a:pt x="578" y="2598"/>
                    <a:pt x="594" y="2625"/>
                  </a:cubicBezTo>
                  <a:cubicBezTo>
                    <a:pt x="610" y="2652"/>
                    <a:pt x="662" y="2674"/>
                    <a:pt x="684" y="2730"/>
                  </a:cubicBezTo>
                  <a:cubicBezTo>
                    <a:pt x="706" y="2786"/>
                    <a:pt x="700" y="2879"/>
                    <a:pt x="729" y="2962"/>
                  </a:cubicBezTo>
                  <a:cubicBezTo>
                    <a:pt x="758" y="3045"/>
                    <a:pt x="827" y="3155"/>
                    <a:pt x="856" y="3225"/>
                  </a:cubicBezTo>
                  <a:cubicBezTo>
                    <a:pt x="885" y="3295"/>
                    <a:pt x="891" y="3273"/>
                    <a:pt x="901" y="3382"/>
                  </a:cubicBezTo>
                  <a:cubicBezTo>
                    <a:pt x="911" y="3491"/>
                    <a:pt x="920" y="3771"/>
                    <a:pt x="916" y="3877"/>
                  </a:cubicBezTo>
                  <a:cubicBezTo>
                    <a:pt x="912" y="3983"/>
                    <a:pt x="886" y="3966"/>
                    <a:pt x="879" y="4020"/>
                  </a:cubicBezTo>
                  <a:cubicBezTo>
                    <a:pt x="872" y="4074"/>
                    <a:pt x="901" y="4114"/>
                    <a:pt x="871" y="4200"/>
                  </a:cubicBezTo>
                  <a:cubicBezTo>
                    <a:pt x="841" y="4286"/>
                    <a:pt x="750" y="4473"/>
                    <a:pt x="699" y="4537"/>
                  </a:cubicBezTo>
                  <a:cubicBezTo>
                    <a:pt x="648" y="4601"/>
                    <a:pt x="588" y="4559"/>
                    <a:pt x="564" y="4582"/>
                  </a:cubicBezTo>
                  <a:cubicBezTo>
                    <a:pt x="540" y="4605"/>
                    <a:pt x="512" y="4661"/>
                    <a:pt x="553" y="4676"/>
                  </a:cubicBezTo>
                  <a:cubicBezTo>
                    <a:pt x="594" y="4691"/>
                    <a:pt x="815" y="4670"/>
                    <a:pt x="813" y="4671"/>
                  </a:cubicBezTo>
                  <a:cubicBezTo>
                    <a:pt x="811" y="4672"/>
                    <a:pt x="322" y="4677"/>
                    <a:pt x="541" y="4680"/>
                  </a:cubicBezTo>
                  <a:cubicBezTo>
                    <a:pt x="760" y="4683"/>
                    <a:pt x="1799" y="4686"/>
                    <a:pt x="2130" y="4688"/>
                  </a:cubicBezTo>
                </a:path>
              </a:pathLst>
            </a:custGeom>
            <a:solidFill>
              <a:srgbClr val="B6DD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13442" y="1553"/>
              <a:ext cx="1252" cy="4880"/>
            </a:xfrm>
            <a:custGeom>
              <a:avLst/>
              <a:gdLst>
                <a:gd name="T0" fmla="*/ 1243 w 1251"/>
                <a:gd name="T1" fmla="*/ 0 h 4882"/>
                <a:gd name="T2" fmla="*/ 1205 w 1251"/>
                <a:gd name="T3" fmla="*/ 142 h 4882"/>
                <a:gd name="T4" fmla="*/ 1235 w 1251"/>
                <a:gd name="T5" fmla="*/ 232 h 4882"/>
                <a:gd name="T6" fmla="*/ 1198 w 1251"/>
                <a:gd name="T7" fmla="*/ 330 h 4882"/>
                <a:gd name="T8" fmla="*/ 1130 w 1251"/>
                <a:gd name="T9" fmla="*/ 435 h 4882"/>
                <a:gd name="T10" fmla="*/ 252 w 1251"/>
                <a:gd name="T11" fmla="*/ 502 h 4882"/>
                <a:gd name="T12" fmla="*/ 207 w 1251"/>
                <a:gd name="T13" fmla="*/ 577 h 4882"/>
                <a:gd name="T14" fmla="*/ 162 w 1251"/>
                <a:gd name="T15" fmla="*/ 637 h 4882"/>
                <a:gd name="T16" fmla="*/ 221 w 1251"/>
                <a:gd name="T17" fmla="*/ 710 h 4882"/>
                <a:gd name="T18" fmla="*/ 296 w 1251"/>
                <a:gd name="T19" fmla="*/ 725 h 4882"/>
                <a:gd name="T20" fmla="*/ 334 w 1251"/>
                <a:gd name="T21" fmla="*/ 792 h 4882"/>
                <a:gd name="T22" fmla="*/ 386 w 1251"/>
                <a:gd name="T23" fmla="*/ 845 h 4882"/>
                <a:gd name="T24" fmla="*/ 304 w 1251"/>
                <a:gd name="T25" fmla="*/ 890 h 4882"/>
                <a:gd name="T26" fmla="*/ 266 w 1251"/>
                <a:gd name="T27" fmla="*/ 972 h 4882"/>
                <a:gd name="T28" fmla="*/ 139 w 1251"/>
                <a:gd name="T29" fmla="*/ 980 h 4882"/>
                <a:gd name="T30" fmla="*/ 94 w 1251"/>
                <a:gd name="T31" fmla="*/ 1085 h 4882"/>
                <a:gd name="T32" fmla="*/ 11 w 1251"/>
                <a:gd name="T33" fmla="*/ 1130 h 4882"/>
                <a:gd name="T34" fmla="*/ 161 w 1251"/>
                <a:gd name="T35" fmla="*/ 1220 h 4882"/>
                <a:gd name="T36" fmla="*/ 124 w 1251"/>
                <a:gd name="T37" fmla="*/ 1436 h 4882"/>
                <a:gd name="T38" fmla="*/ 244 w 1251"/>
                <a:gd name="T39" fmla="*/ 1361 h 4882"/>
                <a:gd name="T40" fmla="*/ 499 w 1251"/>
                <a:gd name="T41" fmla="*/ 1414 h 4882"/>
                <a:gd name="T42" fmla="*/ 499 w 1251"/>
                <a:gd name="T43" fmla="*/ 1504 h 4882"/>
                <a:gd name="T44" fmla="*/ 431 w 1251"/>
                <a:gd name="T45" fmla="*/ 1541 h 4882"/>
                <a:gd name="T46" fmla="*/ 454 w 1251"/>
                <a:gd name="T47" fmla="*/ 1864 h 4882"/>
                <a:gd name="T48" fmla="*/ 551 w 1251"/>
                <a:gd name="T49" fmla="*/ 2246 h 4882"/>
                <a:gd name="T50" fmla="*/ 439 w 1251"/>
                <a:gd name="T51" fmla="*/ 2329 h 4882"/>
                <a:gd name="T52" fmla="*/ 364 w 1251"/>
                <a:gd name="T53" fmla="*/ 2539 h 4882"/>
                <a:gd name="T54" fmla="*/ 401 w 1251"/>
                <a:gd name="T55" fmla="*/ 2674 h 4882"/>
                <a:gd name="T56" fmla="*/ 323 w 1251"/>
                <a:gd name="T57" fmla="*/ 2777 h 4882"/>
                <a:gd name="T58" fmla="*/ 401 w 1251"/>
                <a:gd name="T59" fmla="*/ 2854 h 4882"/>
                <a:gd name="T60" fmla="*/ 499 w 1251"/>
                <a:gd name="T61" fmla="*/ 3056 h 4882"/>
                <a:gd name="T62" fmla="*/ 544 w 1251"/>
                <a:gd name="T63" fmla="*/ 2996 h 4882"/>
                <a:gd name="T64" fmla="*/ 596 w 1251"/>
                <a:gd name="T65" fmla="*/ 3019 h 4882"/>
                <a:gd name="T66" fmla="*/ 800 w 1251"/>
                <a:gd name="T67" fmla="*/ 3124 h 4882"/>
                <a:gd name="T68" fmla="*/ 732 w 1251"/>
                <a:gd name="T69" fmla="*/ 3169 h 4882"/>
                <a:gd name="T70" fmla="*/ 815 w 1251"/>
                <a:gd name="T71" fmla="*/ 3296 h 4882"/>
                <a:gd name="T72" fmla="*/ 905 w 1251"/>
                <a:gd name="T73" fmla="*/ 3326 h 4882"/>
                <a:gd name="T74" fmla="*/ 912 w 1251"/>
                <a:gd name="T75" fmla="*/ 3386 h 4882"/>
                <a:gd name="T76" fmla="*/ 882 w 1251"/>
                <a:gd name="T77" fmla="*/ 3566 h 4882"/>
                <a:gd name="T78" fmla="*/ 987 w 1251"/>
                <a:gd name="T79" fmla="*/ 3658 h 4882"/>
                <a:gd name="T80" fmla="*/ 965 w 1251"/>
                <a:gd name="T81" fmla="*/ 3745 h 4882"/>
                <a:gd name="T82" fmla="*/ 1074 w 1251"/>
                <a:gd name="T83" fmla="*/ 3994 h 4882"/>
                <a:gd name="T84" fmla="*/ 1018 w 1251"/>
                <a:gd name="T85" fmla="*/ 4243 h 4882"/>
                <a:gd name="T86" fmla="*/ 984 w 1251"/>
                <a:gd name="T87" fmla="*/ 4568 h 4882"/>
                <a:gd name="T88" fmla="*/ 1243 w 1251"/>
                <a:gd name="T89" fmla="*/ 4820 h 488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251" h="4882">
                  <a:moveTo>
                    <a:pt x="1212" y="0"/>
                  </a:moveTo>
                  <a:cubicBezTo>
                    <a:pt x="1206" y="24"/>
                    <a:pt x="1175" y="103"/>
                    <a:pt x="1174" y="142"/>
                  </a:cubicBezTo>
                  <a:cubicBezTo>
                    <a:pt x="1173" y="181"/>
                    <a:pt x="1205" y="201"/>
                    <a:pt x="1204" y="232"/>
                  </a:cubicBezTo>
                  <a:cubicBezTo>
                    <a:pt x="1203" y="263"/>
                    <a:pt x="1184" y="296"/>
                    <a:pt x="1167" y="330"/>
                  </a:cubicBezTo>
                  <a:cubicBezTo>
                    <a:pt x="1150" y="364"/>
                    <a:pt x="1251" y="406"/>
                    <a:pt x="1099" y="435"/>
                  </a:cubicBezTo>
                  <a:cubicBezTo>
                    <a:pt x="947" y="464"/>
                    <a:pt x="401" y="478"/>
                    <a:pt x="252" y="502"/>
                  </a:cubicBezTo>
                  <a:cubicBezTo>
                    <a:pt x="103" y="526"/>
                    <a:pt x="222" y="555"/>
                    <a:pt x="207" y="577"/>
                  </a:cubicBezTo>
                  <a:cubicBezTo>
                    <a:pt x="192" y="599"/>
                    <a:pt x="160" y="615"/>
                    <a:pt x="162" y="637"/>
                  </a:cubicBezTo>
                  <a:cubicBezTo>
                    <a:pt x="164" y="659"/>
                    <a:pt x="199" y="695"/>
                    <a:pt x="221" y="710"/>
                  </a:cubicBezTo>
                  <a:cubicBezTo>
                    <a:pt x="243" y="725"/>
                    <a:pt x="277" y="711"/>
                    <a:pt x="296" y="725"/>
                  </a:cubicBezTo>
                  <a:cubicBezTo>
                    <a:pt x="315" y="739"/>
                    <a:pt x="319" y="772"/>
                    <a:pt x="334" y="792"/>
                  </a:cubicBezTo>
                  <a:cubicBezTo>
                    <a:pt x="349" y="812"/>
                    <a:pt x="391" y="829"/>
                    <a:pt x="386" y="845"/>
                  </a:cubicBezTo>
                  <a:cubicBezTo>
                    <a:pt x="381" y="861"/>
                    <a:pt x="324" y="869"/>
                    <a:pt x="304" y="890"/>
                  </a:cubicBezTo>
                  <a:cubicBezTo>
                    <a:pt x="284" y="911"/>
                    <a:pt x="293" y="957"/>
                    <a:pt x="266" y="972"/>
                  </a:cubicBezTo>
                  <a:cubicBezTo>
                    <a:pt x="239" y="987"/>
                    <a:pt x="168" y="961"/>
                    <a:pt x="139" y="980"/>
                  </a:cubicBezTo>
                  <a:cubicBezTo>
                    <a:pt x="110" y="999"/>
                    <a:pt x="115" y="1060"/>
                    <a:pt x="94" y="1085"/>
                  </a:cubicBezTo>
                  <a:cubicBezTo>
                    <a:pt x="73" y="1110"/>
                    <a:pt x="0" y="1105"/>
                    <a:pt x="11" y="1130"/>
                  </a:cubicBezTo>
                  <a:cubicBezTo>
                    <a:pt x="22" y="1155"/>
                    <a:pt x="142" y="1179"/>
                    <a:pt x="161" y="1235"/>
                  </a:cubicBezTo>
                  <a:cubicBezTo>
                    <a:pt x="180" y="1291"/>
                    <a:pt x="110" y="1441"/>
                    <a:pt x="124" y="1467"/>
                  </a:cubicBezTo>
                  <a:cubicBezTo>
                    <a:pt x="138" y="1493"/>
                    <a:pt x="182" y="1396"/>
                    <a:pt x="244" y="1392"/>
                  </a:cubicBezTo>
                  <a:cubicBezTo>
                    <a:pt x="306" y="1388"/>
                    <a:pt x="457" y="1421"/>
                    <a:pt x="499" y="1445"/>
                  </a:cubicBezTo>
                  <a:cubicBezTo>
                    <a:pt x="541" y="1469"/>
                    <a:pt x="510" y="1514"/>
                    <a:pt x="499" y="1535"/>
                  </a:cubicBezTo>
                  <a:cubicBezTo>
                    <a:pt x="488" y="1556"/>
                    <a:pt x="439" y="1512"/>
                    <a:pt x="431" y="1572"/>
                  </a:cubicBezTo>
                  <a:cubicBezTo>
                    <a:pt x="423" y="1632"/>
                    <a:pt x="434" y="1778"/>
                    <a:pt x="454" y="1895"/>
                  </a:cubicBezTo>
                  <a:cubicBezTo>
                    <a:pt x="474" y="2012"/>
                    <a:pt x="553" y="2200"/>
                    <a:pt x="551" y="2277"/>
                  </a:cubicBezTo>
                  <a:cubicBezTo>
                    <a:pt x="549" y="2354"/>
                    <a:pt x="470" y="2311"/>
                    <a:pt x="439" y="2360"/>
                  </a:cubicBezTo>
                  <a:cubicBezTo>
                    <a:pt x="408" y="2409"/>
                    <a:pt x="370" y="2513"/>
                    <a:pt x="364" y="2570"/>
                  </a:cubicBezTo>
                  <a:cubicBezTo>
                    <a:pt x="358" y="2627"/>
                    <a:pt x="408" y="2665"/>
                    <a:pt x="401" y="2705"/>
                  </a:cubicBezTo>
                  <a:cubicBezTo>
                    <a:pt x="394" y="2745"/>
                    <a:pt x="323" y="2778"/>
                    <a:pt x="323" y="2808"/>
                  </a:cubicBezTo>
                  <a:cubicBezTo>
                    <a:pt x="323" y="2838"/>
                    <a:pt x="372" y="2839"/>
                    <a:pt x="401" y="2885"/>
                  </a:cubicBezTo>
                  <a:cubicBezTo>
                    <a:pt x="430" y="2931"/>
                    <a:pt x="475" y="3063"/>
                    <a:pt x="499" y="3087"/>
                  </a:cubicBezTo>
                  <a:cubicBezTo>
                    <a:pt x="523" y="3111"/>
                    <a:pt x="528" y="3033"/>
                    <a:pt x="544" y="3027"/>
                  </a:cubicBezTo>
                  <a:cubicBezTo>
                    <a:pt x="560" y="3021"/>
                    <a:pt x="559" y="3029"/>
                    <a:pt x="596" y="3050"/>
                  </a:cubicBezTo>
                  <a:cubicBezTo>
                    <a:pt x="633" y="3071"/>
                    <a:pt x="752" y="3130"/>
                    <a:pt x="769" y="3155"/>
                  </a:cubicBezTo>
                  <a:cubicBezTo>
                    <a:pt x="786" y="3180"/>
                    <a:pt x="699" y="3171"/>
                    <a:pt x="701" y="3200"/>
                  </a:cubicBezTo>
                  <a:cubicBezTo>
                    <a:pt x="703" y="3229"/>
                    <a:pt x="755" y="3301"/>
                    <a:pt x="784" y="3327"/>
                  </a:cubicBezTo>
                  <a:cubicBezTo>
                    <a:pt x="813" y="3353"/>
                    <a:pt x="858" y="3342"/>
                    <a:pt x="874" y="3357"/>
                  </a:cubicBezTo>
                  <a:cubicBezTo>
                    <a:pt x="890" y="3372"/>
                    <a:pt x="885" y="3377"/>
                    <a:pt x="881" y="3417"/>
                  </a:cubicBezTo>
                  <a:cubicBezTo>
                    <a:pt x="877" y="3457"/>
                    <a:pt x="839" y="3547"/>
                    <a:pt x="851" y="3597"/>
                  </a:cubicBezTo>
                  <a:cubicBezTo>
                    <a:pt x="863" y="3647"/>
                    <a:pt x="942" y="3682"/>
                    <a:pt x="956" y="3717"/>
                  </a:cubicBezTo>
                  <a:cubicBezTo>
                    <a:pt x="970" y="3752"/>
                    <a:pt x="920" y="3751"/>
                    <a:pt x="934" y="3807"/>
                  </a:cubicBezTo>
                  <a:cubicBezTo>
                    <a:pt x="948" y="3863"/>
                    <a:pt x="1034" y="3973"/>
                    <a:pt x="1043" y="4056"/>
                  </a:cubicBezTo>
                  <a:cubicBezTo>
                    <a:pt x="1052" y="4139"/>
                    <a:pt x="1002" y="4209"/>
                    <a:pt x="987" y="4305"/>
                  </a:cubicBezTo>
                  <a:cubicBezTo>
                    <a:pt x="972" y="4401"/>
                    <a:pt x="915" y="4534"/>
                    <a:pt x="953" y="4630"/>
                  </a:cubicBezTo>
                  <a:cubicBezTo>
                    <a:pt x="991" y="4726"/>
                    <a:pt x="1158" y="4830"/>
                    <a:pt x="1212" y="4882"/>
                  </a:cubicBezTo>
                </a:path>
              </a:pathLst>
            </a:custGeom>
            <a:solidFill>
              <a:srgbClr val="B6DD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4110" y="1484"/>
              <a:ext cx="9508" cy="3669"/>
            </a:xfrm>
            <a:custGeom>
              <a:avLst/>
              <a:gdLst>
                <a:gd name="T0" fmla="*/ 9353 w 9507"/>
                <a:gd name="T1" fmla="*/ 405 h 3668"/>
                <a:gd name="T2" fmla="*/ 9424 w 9507"/>
                <a:gd name="T3" fmla="*/ 636 h 3668"/>
                <a:gd name="T4" fmla="*/ 9259 w 9507"/>
                <a:gd name="T5" fmla="*/ 883 h 3668"/>
                <a:gd name="T6" fmla="*/ 8741 w 9507"/>
                <a:gd name="T7" fmla="*/ 1206 h 3668"/>
                <a:gd name="T8" fmla="*/ 8704 w 9507"/>
                <a:gd name="T9" fmla="*/ 1551 h 3668"/>
                <a:gd name="T10" fmla="*/ 8306 w 9507"/>
                <a:gd name="T11" fmla="*/ 2039 h 3668"/>
                <a:gd name="T12" fmla="*/ 7684 w 9507"/>
                <a:gd name="T13" fmla="*/ 2197 h 3668"/>
                <a:gd name="T14" fmla="*/ 7391 w 9507"/>
                <a:gd name="T15" fmla="*/ 2279 h 3668"/>
                <a:gd name="T16" fmla="*/ 7099 w 9507"/>
                <a:gd name="T17" fmla="*/ 2669 h 3668"/>
                <a:gd name="T18" fmla="*/ 6791 w 9507"/>
                <a:gd name="T19" fmla="*/ 2834 h 3668"/>
                <a:gd name="T20" fmla="*/ 6446 w 9507"/>
                <a:gd name="T21" fmla="*/ 2624 h 3668"/>
                <a:gd name="T22" fmla="*/ 6214 w 9507"/>
                <a:gd name="T23" fmla="*/ 2707 h 3668"/>
                <a:gd name="T24" fmla="*/ 5974 w 9507"/>
                <a:gd name="T25" fmla="*/ 2782 h 3668"/>
                <a:gd name="T26" fmla="*/ 5644 w 9507"/>
                <a:gd name="T27" fmla="*/ 2902 h 3668"/>
                <a:gd name="T28" fmla="*/ 5906 w 9507"/>
                <a:gd name="T29" fmla="*/ 2384 h 3668"/>
                <a:gd name="T30" fmla="*/ 5561 w 9507"/>
                <a:gd name="T31" fmla="*/ 2174 h 3668"/>
                <a:gd name="T32" fmla="*/ 5186 w 9507"/>
                <a:gd name="T33" fmla="*/ 2422 h 3668"/>
                <a:gd name="T34" fmla="*/ 4796 w 9507"/>
                <a:gd name="T35" fmla="*/ 2504 h 3668"/>
                <a:gd name="T36" fmla="*/ 4413 w 9507"/>
                <a:gd name="T37" fmla="*/ 2729 h 3668"/>
                <a:gd name="T38" fmla="*/ 4420 w 9507"/>
                <a:gd name="T39" fmla="*/ 3202 h 3668"/>
                <a:gd name="T40" fmla="*/ 4248 w 9507"/>
                <a:gd name="T41" fmla="*/ 2864 h 3668"/>
                <a:gd name="T42" fmla="*/ 4060 w 9507"/>
                <a:gd name="T43" fmla="*/ 2984 h 3668"/>
                <a:gd name="T44" fmla="*/ 3933 w 9507"/>
                <a:gd name="T45" fmla="*/ 2947 h 3668"/>
                <a:gd name="T46" fmla="*/ 3850 w 9507"/>
                <a:gd name="T47" fmla="*/ 3284 h 3668"/>
                <a:gd name="T48" fmla="*/ 3993 w 9507"/>
                <a:gd name="T49" fmla="*/ 3517 h 3668"/>
                <a:gd name="T50" fmla="*/ 3850 w 9507"/>
                <a:gd name="T51" fmla="*/ 3374 h 3668"/>
                <a:gd name="T52" fmla="*/ 3490 w 9507"/>
                <a:gd name="T53" fmla="*/ 3689 h 3668"/>
                <a:gd name="T54" fmla="*/ 3723 w 9507"/>
                <a:gd name="T55" fmla="*/ 3442 h 3668"/>
                <a:gd name="T56" fmla="*/ 3873 w 9507"/>
                <a:gd name="T57" fmla="*/ 2857 h 3668"/>
                <a:gd name="T58" fmla="*/ 3835 w 9507"/>
                <a:gd name="T59" fmla="*/ 2632 h 3668"/>
                <a:gd name="T60" fmla="*/ 3558 w 9507"/>
                <a:gd name="T61" fmla="*/ 2932 h 3668"/>
                <a:gd name="T62" fmla="*/ 3498 w 9507"/>
                <a:gd name="T63" fmla="*/ 3239 h 3668"/>
                <a:gd name="T64" fmla="*/ 3333 w 9507"/>
                <a:gd name="T65" fmla="*/ 2947 h 3668"/>
                <a:gd name="T66" fmla="*/ 3018 w 9507"/>
                <a:gd name="T67" fmla="*/ 2969 h 3668"/>
                <a:gd name="T68" fmla="*/ 2710 w 9507"/>
                <a:gd name="T69" fmla="*/ 2767 h 3668"/>
                <a:gd name="T70" fmla="*/ 2470 w 9507"/>
                <a:gd name="T71" fmla="*/ 2639 h 3668"/>
                <a:gd name="T72" fmla="*/ 2200 w 9507"/>
                <a:gd name="T73" fmla="*/ 2497 h 3668"/>
                <a:gd name="T74" fmla="*/ 2238 w 9507"/>
                <a:gd name="T75" fmla="*/ 2384 h 3668"/>
                <a:gd name="T76" fmla="*/ 1968 w 9507"/>
                <a:gd name="T77" fmla="*/ 2452 h 3668"/>
                <a:gd name="T78" fmla="*/ 1690 w 9507"/>
                <a:gd name="T79" fmla="*/ 2437 h 3668"/>
                <a:gd name="T80" fmla="*/ 1465 w 9507"/>
                <a:gd name="T81" fmla="*/ 2354 h 3668"/>
                <a:gd name="T82" fmla="*/ 1390 w 9507"/>
                <a:gd name="T83" fmla="*/ 2287 h 3668"/>
                <a:gd name="T84" fmla="*/ 1623 w 9507"/>
                <a:gd name="T85" fmla="*/ 1957 h 3668"/>
                <a:gd name="T86" fmla="*/ 2058 w 9507"/>
                <a:gd name="T87" fmla="*/ 1912 h 3668"/>
                <a:gd name="T88" fmla="*/ 2028 w 9507"/>
                <a:gd name="T89" fmla="*/ 1506 h 3668"/>
                <a:gd name="T90" fmla="*/ 2065 w 9507"/>
                <a:gd name="T91" fmla="*/ 1326 h 3668"/>
                <a:gd name="T92" fmla="*/ 2013 w 9507"/>
                <a:gd name="T93" fmla="*/ 1191 h 3668"/>
                <a:gd name="T94" fmla="*/ 1848 w 9507"/>
                <a:gd name="T95" fmla="*/ 1093 h 3668"/>
                <a:gd name="T96" fmla="*/ 1668 w 9507"/>
                <a:gd name="T97" fmla="*/ 891 h 3668"/>
                <a:gd name="T98" fmla="*/ 1300 w 9507"/>
                <a:gd name="T99" fmla="*/ 726 h 3668"/>
                <a:gd name="T100" fmla="*/ 618 w 9507"/>
                <a:gd name="T101" fmla="*/ 561 h 3668"/>
                <a:gd name="T102" fmla="*/ 415 w 9507"/>
                <a:gd name="T103" fmla="*/ 486 h 3668"/>
                <a:gd name="T104" fmla="*/ 265 w 9507"/>
                <a:gd name="T105" fmla="*/ 321 h 366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9507" h="3668">
                  <a:moveTo>
                    <a:pt x="8850" y="0"/>
                  </a:moveTo>
                  <a:cubicBezTo>
                    <a:pt x="8891" y="36"/>
                    <a:pt x="9018" y="157"/>
                    <a:pt x="9097" y="225"/>
                  </a:cubicBezTo>
                  <a:cubicBezTo>
                    <a:pt x="9176" y="293"/>
                    <a:pt x="9258" y="353"/>
                    <a:pt x="9322" y="405"/>
                  </a:cubicBezTo>
                  <a:cubicBezTo>
                    <a:pt x="9386" y="457"/>
                    <a:pt x="9453" y="508"/>
                    <a:pt x="9480" y="540"/>
                  </a:cubicBezTo>
                  <a:cubicBezTo>
                    <a:pt x="9507" y="572"/>
                    <a:pt x="9501" y="584"/>
                    <a:pt x="9487" y="600"/>
                  </a:cubicBezTo>
                  <a:cubicBezTo>
                    <a:pt x="9473" y="616"/>
                    <a:pt x="9422" y="609"/>
                    <a:pt x="9393" y="636"/>
                  </a:cubicBezTo>
                  <a:cubicBezTo>
                    <a:pt x="9364" y="663"/>
                    <a:pt x="9320" y="726"/>
                    <a:pt x="9310" y="763"/>
                  </a:cubicBezTo>
                  <a:cubicBezTo>
                    <a:pt x="9300" y="800"/>
                    <a:pt x="9347" y="841"/>
                    <a:pt x="9333" y="861"/>
                  </a:cubicBezTo>
                  <a:cubicBezTo>
                    <a:pt x="9319" y="881"/>
                    <a:pt x="9277" y="864"/>
                    <a:pt x="9228" y="883"/>
                  </a:cubicBezTo>
                  <a:cubicBezTo>
                    <a:pt x="9179" y="902"/>
                    <a:pt x="9112" y="936"/>
                    <a:pt x="9040" y="973"/>
                  </a:cubicBezTo>
                  <a:cubicBezTo>
                    <a:pt x="8968" y="1010"/>
                    <a:pt x="8848" y="1069"/>
                    <a:pt x="8793" y="1108"/>
                  </a:cubicBezTo>
                  <a:cubicBezTo>
                    <a:pt x="8738" y="1147"/>
                    <a:pt x="8739" y="1160"/>
                    <a:pt x="8710" y="1206"/>
                  </a:cubicBezTo>
                  <a:cubicBezTo>
                    <a:pt x="8681" y="1252"/>
                    <a:pt x="8649" y="1338"/>
                    <a:pt x="8620" y="1386"/>
                  </a:cubicBezTo>
                  <a:cubicBezTo>
                    <a:pt x="8591" y="1434"/>
                    <a:pt x="8529" y="1464"/>
                    <a:pt x="8538" y="1491"/>
                  </a:cubicBezTo>
                  <a:cubicBezTo>
                    <a:pt x="8547" y="1518"/>
                    <a:pt x="8647" y="1529"/>
                    <a:pt x="8673" y="1551"/>
                  </a:cubicBezTo>
                  <a:cubicBezTo>
                    <a:pt x="8699" y="1573"/>
                    <a:pt x="8721" y="1607"/>
                    <a:pt x="8695" y="1626"/>
                  </a:cubicBezTo>
                  <a:cubicBezTo>
                    <a:pt x="8669" y="1645"/>
                    <a:pt x="8585" y="1599"/>
                    <a:pt x="8515" y="1663"/>
                  </a:cubicBezTo>
                  <a:cubicBezTo>
                    <a:pt x="8445" y="1727"/>
                    <a:pt x="8355" y="1963"/>
                    <a:pt x="8275" y="2008"/>
                  </a:cubicBezTo>
                  <a:cubicBezTo>
                    <a:pt x="8195" y="2053"/>
                    <a:pt x="8106" y="1903"/>
                    <a:pt x="8032" y="1933"/>
                  </a:cubicBezTo>
                  <a:cubicBezTo>
                    <a:pt x="7958" y="1963"/>
                    <a:pt x="7896" y="2149"/>
                    <a:pt x="7833" y="2188"/>
                  </a:cubicBezTo>
                  <a:cubicBezTo>
                    <a:pt x="7770" y="2227"/>
                    <a:pt x="7704" y="2164"/>
                    <a:pt x="7653" y="2166"/>
                  </a:cubicBezTo>
                  <a:cubicBezTo>
                    <a:pt x="7602" y="2168"/>
                    <a:pt x="7558" y="2177"/>
                    <a:pt x="7525" y="2203"/>
                  </a:cubicBezTo>
                  <a:cubicBezTo>
                    <a:pt x="7492" y="2229"/>
                    <a:pt x="7485" y="2316"/>
                    <a:pt x="7458" y="2323"/>
                  </a:cubicBezTo>
                  <a:cubicBezTo>
                    <a:pt x="7431" y="2330"/>
                    <a:pt x="7406" y="2238"/>
                    <a:pt x="7360" y="2248"/>
                  </a:cubicBezTo>
                  <a:cubicBezTo>
                    <a:pt x="7314" y="2258"/>
                    <a:pt x="7199" y="2326"/>
                    <a:pt x="7180" y="2383"/>
                  </a:cubicBezTo>
                  <a:cubicBezTo>
                    <a:pt x="7161" y="2440"/>
                    <a:pt x="7267" y="2550"/>
                    <a:pt x="7248" y="2593"/>
                  </a:cubicBezTo>
                  <a:cubicBezTo>
                    <a:pt x="7229" y="2636"/>
                    <a:pt x="7120" y="2614"/>
                    <a:pt x="7068" y="2638"/>
                  </a:cubicBezTo>
                  <a:cubicBezTo>
                    <a:pt x="7016" y="2662"/>
                    <a:pt x="6962" y="2697"/>
                    <a:pt x="6933" y="2736"/>
                  </a:cubicBezTo>
                  <a:cubicBezTo>
                    <a:pt x="6904" y="2775"/>
                    <a:pt x="6924" y="2860"/>
                    <a:pt x="6895" y="2871"/>
                  </a:cubicBezTo>
                  <a:cubicBezTo>
                    <a:pt x="6866" y="2882"/>
                    <a:pt x="6785" y="2842"/>
                    <a:pt x="6760" y="2803"/>
                  </a:cubicBezTo>
                  <a:cubicBezTo>
                    <a:pt x="6735" y="2764"/>
                    <a:pt x="6770" y="2675"/>
                    <a:pt x="6745" y="2638"/>
                  </a:cubicBezTo>
                  <a:cubicBezTo>
                    <a:pt x="6720" y="2601"/>
                    <a:pt x="6665" y="2585"/>
                    <a:pt x="6610" y="2578"/>
                  </a:cubicBezTo>
                  <a:cubicBezTo>
                    <a:pt x="6555" y="2571"/>
                    <a:pt x="6454" y="2568"/>
                    <a:pt x="6415" y="2593"/>
                  </a:cubicBezTo>
                  <a:cubicBezTo>
                    <a:pt x="6376" y="2618"/>
                    <a:pt x="6410" y="2701"/>
                    <a:pt x="6378" y="2728"/>
                  </a:cubicBezTo>
                  <a:cubicBezTo>
                    <a:pt x="6346" y="2755"/>
                    <a:pt x="6252" y="2767"/>
                    <a:pt x="6220" y="2758"/>
                  </a:cubicBezTo>
                  <a:cubicBezTo>
                    <a:pt x="6188" y="2749"/>
                    <a:pt x="6215" y="2686"/>
                    <a:pt x="6183" y="2676"/>
                  </a:cubicBezTo>
                  <a:cubicBezTo>
                    <a:pt x="6151" y="2666"/>
                    <a:pt x="6059" y="2678"/>
                    <a:pt x="6025" y="2698"/>
                  </a:cubicBezTo>
                  <a:cubicBezTo>
                    <a:pt x="5991" y="2718"/>
                    <a:pt x="5994" y="2787"/>
                    <a:pt x="5980" y="2796"/>
                  </a:cubicBezTo>
                  <a:cubicBezTo>
                    <a:pt x="5966" y="2805"/>
                    <a:pt x="5972" y="2763"/>
                    <a:pt x="5943" y="2751"/>
                  </a:cubicBezTo>
                  <a:cubicBezTo>
                    <a:pt x="5914" y="2739"/>
                    <a:pt x="5842" y="2704"/>
                    <a:pt x="5808" y="2721"/>
                  </a:cubicBezTo>
                  <a:cubicBezTo>
                    <a:pt x="5774" y="2738"/>
                    <a:pt x="5772" y="2831"/>
                    <a:pt x="5740" y="2856"/>
                  </a:cubicBezTo>
                  <a:cubicBezTo>
                    <a:pt x="5708" y="2881"/>
                    <a:pt x="5622" y="2888"/>
                    <a:pt x="5613" y="2871"/>
                  </a:cubicBezTo>
                  <a:cubicBezTo>
                    <a:pt x="5604" y="2854"/>
                    <a:pt x="5646" y="2812"/>
                    <a:pt x="5688" y="2751"/>
                  </a:cubicBezTo>
                  <a:cubicBezTo>
                    <a:pt x="5730" y="2690"/>
                    <a:pt x="5837" y="2569"/>
                    <a:pt x="5868" y="2503"/>
                  </a:cubicBezTo>
                  <a:cubicBezTo>
                    <a:pt x="5899" y="2437"/>
                    <a:pt x="5896" y="2398"/>
                    <a:pt x="5875" y="2353"/>
                  </a:cubicBezTo>
                  <a:cubicBezTo>
                    <a:pt x="5854" y="2308"/>
                    <a:pt x="5786" y="2240"/>
                    <a:pt x="5740" y="2233"/>
                  </a:cubicBezTo>
                  <a:cubicBezTo>
                    <a:pt x="5694" y="2226"/>
                    <a:pt x="5633" y="2323"/>
                    <a:pt x="5598" y="2308"/>
                  </a:cubicBezTo>
                  <a:cubicBezTo>
                    <a:pt x="5563" y="2293"/>
                    <a:pt x="5560" y="2174"/>
                    <a:pt x="5530" y="2143"/>
                  </a:cubicBezTo>
                  <a:cubicBezTo>
                    <a:pt x="5500" y="2112"/>
                    <a:pt x="5452" y="2087"/>
                    <a:pt x="5418" y="2121"/>
                  </a:cubicBezTo>
                  <a:cubicBezTo>
                    <a:pt x="5384" y="2155"/>
                    <a:pt x="5372" y="2301"/>
                    <a:pt x="5328" y="2346"/>
                  </a:cubicBezTo>
                  <a:cubicBezTo>
                    <a:pt x="5284" y="2391"/>
                    <a:pt x="5207" y="2382"/>
                    <a:pt x="5155" y="2391"/>
                  </a:cubicBezTo>
                  <a:cubicBezTo>
                    <a:pt x="5103" y="2400"/>
                    <a:pt x="5055" y="2389"/>
                    <a:pt x="5013" y="2398"/>
                  </a:cubicBezTo>
                  <a:cubicBezTo>
                    <a:pt x="4971" y="2407"/>
                    <a:pt x="4941" y="2431"/>
                    <a:pt x="4900" y="2443"/>
                  </a:cubicBezTo>
                  <a:cubicBezTo>
                    <a:pt x="4859" y="2455"/>
                    <a:pt x="4804" y="2449"/>
                    <a:pt x="4765" y="2473"/>
                  </a:cubicBezTo>
                  <a:cubicBezTo>
                    <a:pt x="4726" y="2497"/>
                    <a:pt x="4685" y="2551"/>
                    <a:pt x="4668" y="2586"/>
                  </a:cubicBezTo>
                  <a:cubicBezTo>
                    <a:pt x="4651" y="2621"/>
                    <a:pt x="4702" y="2664"/>
                    <a:pt x="4660" y="2683"/>
                  </a:cubicBezTo>
                  <a:cubicBezTo>
                    <a:pt x="4618" y="2702"/>
                    <a:pt x="4462" y="2660"/>
                    <a:pt x="4413" y="2698"/>
                  </a:cubicBezTo>
                  <a:cubicBezTo>
                    <a:pt x="4364" y="2736"/>
                    <a:pt x="4362" y="2861"/>
                    <a:pt x="4368" y="2908"/>
                  </a:cubicBezTo>
                  <a:cubicBezTo>
                    <a:pt x="4374" y="2955"/>
                    <a:pt x="4441" y="2939"/>
                    <a:pt x="4450" y="2983"/>
                  </a:cubicBezTo>
                  <a:cubicBezTo>
                    <a:pt x="4459" y="3027"/>
                    <a:pt x="4428" y="3167"/>
                    <a:pt x="4420" y="3171"/>
                  </a:cubicBezTo>
                  <a:cubicBezTo>
                    <a:pt x="4412" y="3175"/>
                    <a:pt x="4414" y="3041"/>
                    <a:pt x="4398" y="3006"/>
                  </a:cubicBezTo>
                  <a:cubicBezTo>
                    <a:pt x="4382" y="2971"/>
                    <a:pt x="4348" y="2990"/>
                    <a:pt x="4323" y="2961"/>
                  </a:cubicBezTo>
                  <a:cubicBezTo>
                    <a:pt x="4298" y="2932"/>
                    <a:pt x="4280" y="2843"/>
                    <a:pt x="4248" y="2833"/>
                  </a:cubicBezTo>
                  <a:cubicBezTo>
                    <a:pt x="4216" y="2823"/>
                    <a:pt x="4145" y="2867"/>
                    <a:pt x="4128" y="2901"/>
                  </a:cubicBezTo>
                  <a:cubicBezTo>
                    <a:pt x="4111" y="2935"/>
                    <a:pt x="4154" y="3027"/>
                    <a:pt x="4143" y="3036"/>
                  </a:cubicBezTo>
                  <a:cubicBezTo>
                    <a:pt x="4132" y="3045"/>
                    <a:pt x="4064" y="2994"/>
                    <a:pt x="4060" y="2953"/>
                  </a:cubicBezTo>
                  <a:cubicBezTo>
                    <a:pt x="4056" y="2912"/>
                    <a:pt x="4114" y="2825"/>
                    <a:pt x="4120" y="2788"/>
                  </a:cubicBezTo>
                  <a:cubicBezTo>
                    <a:pt x="4126" y="2751"/>
                    <a:pt x="4129" y="2707"/>
                    <a:pt x="4098" y="2728"/>
                  </a:cubicBezTo>
                  <a:cubicBezTo>
                    <a:pt x="4067" y="2749"/>
                    <a:pt x="3962" y="2861"/>
                    <a:pt x="3933" y="2916"/>
                  </a:cubicBezTo>
                  <a:cubicBezTo>
                    <a:pt x="3904" y="2971"/>
                    <a:pt x="3939" y="3026"/>
                    <a:pt x="3925" y="3058"/>
                  </a:cubicBezTo>
                  <a:cubicBezTo>
                    <a:pt x="3911" y="3090"/>
                    <a:pt x="3862" y="3079"/>
                    <a:pt x="3850" y="3111"/>
                  </a:cubicBezTo>
                  <a:cubicBezTo>
                    <a:pt x="3838" y="3143"/>
                    <a:pt x="3830" y="3227"/>
                    <a:pt x="3850" y="3253"/>
                  </a:cubicBezTo>
                  <a:cubicBezTo>
                    <a:pt x="3870" y="3279"/>
                    <a:pt x="3944" y="3252"/>
                    <a:pt x="3970" y="3268"/>
                  </a:cubicBezTo>
                  <a:cubicBezTo>
                    <a:pt x="3996" y="3284"/>
                    <a:pt x="4004" y="3315"/>
                    <a:pt x="4008" y="3351"/>
                  </a:cubicBezTo>
                  <a:cubicBezTo>
                    <a:pt x="4012" y="3387"/>
                    <a:pt x="4006" y="3464"/>
                    <a:pt x="3993" y="3486"/>
                  </a:cubicBezTo>
                  <a:cubicBezTo>
                    <a:pt x="3980" y="3508"/>
                    <a:pt x="3944" y="3506"/>
                    <a:pt x="3933" y="3486"/>
                  </a:cubicBezTo>
                  <a:cubicBezTo>
                    <a:pt x="3922" y="3466"/>
                    <a:pt x="3939" y="3390"/>
                    <a:pt x="3925" y="3366"/>
                  </a:cubicBezTo>
                  <a:cubicBezTo>
                    <a:pt x="3911" y="3342"/>
                    <a:pt x="3877" y="3321"/>
                    <a:pt x="3850" y="3343"/>
                  </a:cubicBezTo>
                  <a:cubicBezTo>
                    <a:pt x="3823" y="3365"/>
                    <a:pt x="3793" y="3456"/>
                    <a:pt x="3760" y="3501"/>
                  </a:cubicBezTo>
                  <a:cubicBezTo>
                    <a:pt x="3727" y="3546"/>
                    <a:pt x="3700" y="3587"/>
                    <a:pt x="3655" y="3613"/>
                  </a:cubicBezTo>
                  <a:cubicBezTo>
                    <a:pt x="3610" y="3639"/>
                    <a:pt x="3527" y="3668"/>
                    <a:pt x="3490" y="3658"/>
                  </a:cubicBezTo>
                  <a:cubicBezTo>
                    <a:pt x="3453" y="3648"/>
                    <a:pt x="3425" y="3572"/>
                    <a:pt x="3430" y="3553"/>
                  </a:cubicBezTo>
                  <a:cubicBezTo>
                    <a:pt x="3435" y="3534"/>
                    <a:pt x="3471" y="3570"/>
                    <a:pt x="3520" y="3546"/>
                  </a:cubicBezTo>
                  <a:cubicBezTo>
                    <a:pt x="3569" y="3522"/>
                    <a:pt x="3686" y="3464"/>
                    <a:pt x="3723" y="3411"/>
                  </a:cubicBezTo>
                  <a:cubicBezTo>
                    <a:pt x="3760" y="3358"/>
                    <a:pt x="3729" y="3292"/>
                    <a:pt x="3745" y="3231"/>
                  </a:cubicBezTo>
                  <a:cubicBezTo>
                    <a:pt x="3761" y="3170"/>
                    <a:pt x="3799" y="3110"/>
                    <a:pt x="3820" y="3043"/>
                  </a:cubicBezTo>
                  <a:cubicBezTo>
                    <a:pt x="3841" y="2976"/>
                    <a:pt x="3848" y="2884"/>
                    <a:pt x="3873" y="2826"/>
                  </a:cubicBezTo>
                  <a:cubicBezTo>
                    <a:pt x="3898" y="2768"/>
                    <a:pt x="3960" y="2734"/>
                    <a:pt x="3970" y="2698"/>
                  </a:cubicBezTo>
                  <a:cubicBezTo>
                    <a:pt x="3980" y="2662"/>
                    <a:pt x="3956" y="2624"/>
                    <a:pt x="3933" y="2608"/>
                  </a:cubicBezTo>
                  <a:cubicBezTo>
                    <a:pt x="3910" y="2592"/>
                    <a:pt x="3868" y="2586"/>
                    <a:pt x="3835" y="2601"/>
                  </a:cubicBezTo>
                  <a:cubicBezTo>
                    <a:pt x="3802" y="2616"/>
                    <a:pt x="3780" y="2667"/>
                    <a:pt x="3738" y="2698"/>
                  </a:cubicBezTo>
                  <a:cubicBezTo>
                    <a:pt x="3696" y="2729"/>
                    <a:pt x="3610" y="2754"/>
                    <a:pt x="3580" y="2788"/>
                  </a:cubicBezTo>
                  <a:cubicBezTo>
                    <a:pt x="3550" y="2822"/>
                    <a:pt x="3572" y="2870"/>
                    <a:pt x="3558" y="2901"/>
                  </a:cubicBezTo>
                  <a:cubicBezTo>
                    <a:pt x="3544" y="2932"/>
                    <a:pt x="3503" y="2944"/>
                    <a:pt x="3498" y="2976"/>
                  </a:cubicBezTo>
                  <a:cubicBezTo>
                    <a:pt x="3493" y="3008"/>
                    <a:pt x="3528" y="3057"/>
                    <a:pt x="3528" y="3096"/>
                  </a:cubicBezTo>
                  <a:cubicBezTo>
                    <a:pt x="3528" y="3135"/>
                    <a:pt x="3509" y="3204"/>
                    <a:pt x="3498" y="3208"/>
                  </a:cubicBezTo>
                  <a:cubicBezTo>
                    <a:pt x="3487" y="3212"/>
                    <a:pt x="3483" y="3156"/>
                    <a:pt x="3460" y="3118"/>
                  </a:cubicBezTo>
                  <a:cubicBezTo>
                    <a:pt x="3437" y="3080"/>
                    <a:pt x="3384" y="3017"/>
                    <a:pt x="3363" y="2983"/>
                  </a:cubicBezTo>
                  <a:cubicBezTo>
                    <a:pt x="3342" y="2949"/>
                    <a:pt x="3362" y="2945"/>
                    <a:pt x="3333" y="2916"/>
                  </a:cubicBezTo>
                  <a:cubicBezTo>
                    <a:pt x="3304" y="2887"/>
                    <a:pt x="3225" y="2810"/>
                    <a:pt x="3190" y="2811"/>
                  </a:cubicBezTo>
                  <a:cubicBezTo>
                    <a:pt x="3155" y="2812"/>
                    <a:pt x="3152" y="2902"/>
                    <a:pt x="3123" y="2923"/>
                  </a:cubicBezTo>
                  <a:cubicBezTo>
                    <a:pt x="3094" y="2944"/>
                    <a:pt x="3035" y="2955"/>
                    <a:pt x="3018" y="2938"/>
                  </a:cubicBezTo>
                  <a:cubicBezTo>
                    <a:pt x="3001" y="2921"/>
                    <a:pt x="3037" y="2845"/>
                    <a:pt x="3018" y="2818"/>
                  </a:cubicBezTo>
                  <a:cubicBezTo>
                    <a:pt x="2999" y="2791"/>
                    <a:pt x="2956" y="2787"/>
                    <a:pt x="2905" y="2773"/>
                  </a:cubicBezTo>
                  <a:cubicBezTo>
                    <a:pt x="2854" y="2759"/>
                    <a:pt x="2734" y="2760"/>
                    <a:pt x="2710" y="2736"/>
                  </a:cubicBezTo>
                  <a:cubicBezTo>
                    <a:pt x="2686" y="2712"/>
                    <a:pt x="2779" y="2656"/>
                    <a:pt x="2763" y="2631"/>
                  </a:cubicBezTo>
                  <a:cubicBezTo>
                    <a:pt x="2747" y="2606"/>
                    <a:pt x="2662" y="2590"/>
                    <a:pt x="2613" y="2586"/>
                  </a:cubicBezTo>
                  <a:cubicBezTo>
                    <a:pt x="2564" y="2582"/>
                    <a:pt x="2507" y="2614"/>
                    <a:pt x="2470" y="2608"/>
                  </a:cubicBezTo>
                  <a:cubicBezTo>
                    <a:pt x="2433" y="2602"/>
                    <a:pt x="2430" y="2554"/>
                    <a:pt x="2388" y="2548"/>
                  </a:cubicBezTo>
                  <a:cubicBezTo>
                    <a:pt x="2346" y="2542"/>
                    <a:pt x="2246" y="2585"/>
                    <a:pt x="2215" y="2571"/>
                  </a:cubicBezTo>
                  <a:cubicBezTo>
                    <a:pt x="2184" y="2557"/>
                    <a:pt x="2180" y="2492"/>
                    <a:pt x="2200" y="2466"/>
                  </a:cubicBezTo>
                  <a:cubicBezTo>
                    <a:pt x="2220" y="2440"/>
                    <a:pt x="2321" y="2450"/>
                    <a:pt x="2335" y="2413"/>
                  </a:cubicBezTo>
                  <a:cubicBezTo>
                    <a:pt x="2349" y="2376"/>
                    <a:pt x="2299" y="2251"/>
                    <a:pt x="2283" y="2241"/>
                  </a:cubicBezTo>
                  <a:cubicBezTo>
                    <a:pt x="2267" y="2231"/>
                    <a:pt x="2267" y="2327"/>
                    <a:pt x="2238" y="2353"/>
                  </a:cubicBezTo>
                  <a:cubicBezTo>
                    <a:pt x="2209" y="2379"/>
                    <a:pt x="2149" y="2368"/>
                    <a:pt x="2110" y="2398"/>
                  </a:cubicBezTo>
                  <a:cubicBezTo>
                    <a:pt x="2071" y="2428"/>
                    <a:pt x="2029" y="2529"/>
                    <a:pt x="2005" y="2533"/>
                  </a:cubicBezTo>
                  <a:cubicBezTo>
                    <a:pt x="1981" y="2537"/>
                    <a:pt x="1988" y="2442"/>
                    <a:pt x="1968" y="2421"/>
                  </a:cubicBezTo>
                  <a:cubicBezTo>
                    <a:pt x="1948" y="2400"/>
                    <a:pt x="1915" y="2413"/>
                    <a:pt x="1885" y="2406"/>
                  </a:cubicBezTo>
                  <a:cubicBezTo>
                    <a:pt x="1855" y="2399"/>
                    <a:pt x="1820" y="2376"/>
                    <a:pt x="1788" y="2376"/>
                  </a:cubicBezTo>
                  <a:cubicBezTo>
                    <a:pt x="1756" y="2376"/>
                    <a:pt x="1714" y="2386"/>
                    <a:pt x="1690" y="2406"/>
                  </a:cubicBezTo>
                  <a:cubicBezTo>
                    <a:pt x="1666" y="2426"/>
                    <a:pt x="1669" y="2516"/>
                    <a:pt x="1645" y="2496"/>
                  </a:cubicBezTo>
                  <a:cubicBezTo>
                    <a:pt x="1621" y="2476"/>
                    <a:pt x="1578" y="2315"/>
                    <a:pt x="1548" y="2286"/>
                  </a:cubicBezTo>
                  <a:cubicBezTo>
                    <a:pt x="1518" y="2257"/>
                    <a:pt x="1481" y="2302"/>
                    <a:pt x="1465" y="2323"/>
                  </a:cubicBezTo>
                  <a:cubicBezTo>
                    <a:pt x="1449" y="2344"/>
                    <a:pt x="1459" y="2402"/>
                    <a:pt x="1450" y="2413"/>
                  </a:cubicBezTo>
                  <a:cubicBezTo>
                    <a:pt x="1441" y="2424"/>
                    <a:pt x="1423" y="2417"/>
                    <a:pt x="1413" y="2391"/>
                  </a:cubicBezTo>
                  <a:cubicBezTo>
                    <a:pt x="1403" y="2365"/>
                    <a:pt x="1383" y="2295"/>
                    <a:pt x="1390" y="2256"/>
                  </a:cubicBezTo>
                  <a:cubicBezTo>
                    <a:pt x="1397" y="2217"/>
                    <a:pt x="1429" y="2188"/>
                    <a:pt x="1458" y="2158"/>
                  </a:cubicBezTo>
                  <a:cubicBezTo>
                    <a:pt x="1487" y="2128"/>
                    <a:pt x="1535" y="2115"/>
                    <a:pt x="1563" y="2076"/>
                  </a:cubicBezTo>
                  <a:cubicBezTo>
                    <a:pt x="1591" y="2037"/>
                    <a:pt x="1591" y="1896"/>
                    <a:pt x="1623" y="1926"/>
                  </a:cubicBezTo>
                  <a:cubicBezTo>
                    <a:pt x="1655" y="1956"/>
                    <a:pt x="1691" y="2206"/>
                    <a:pt x="1758" y="2256"/>
                  </a:cubicBezTo>
                  <a:cubicBezTo>
                    <a:pt x="1825" y="2306"/>
                    <a:pt x="1978" y="2288"/>
                    <a:pt x="2028" y="2226"/>
                  </a:cubicBezTo>
                  <a:cubicBezTo>
                    <a:pt x="2078" y="2164"/>
                    <a:pt x="2064" y="1967"/>
                    <a:pt x="2058" y="1881"/>
                  </a:cubicBezTo>
                  <a:cubicBezTo>
                    <a:pt x="2052" y="1795"/>
                    <a:pt x="1991" y="1750"/>
                    <a:pt x="1990" y="1708"/>
                  </a:cubicBezTo>
                  <a:cubicBezTo>
                    <a:pt x="1989" y="1666"/>
                    <a:pt x="2044" y="1660"/>
                    <a:pt x="2050" y="1626"/>
                  </a:cubicBezTo>
                  <a:cubicBezTo>
                    <a:pt x="2056" y="1592"/>
                    <a:pt x="2017" y="1530"/>
                    <a:pt x="2028" y="1506"/>
                  </a:cubicBezTo>
                  <a:cubicBezTo>
                    <a:pt x="2039" y="1482"/>
                    <a:pt x="2103" y="1498"/>
                    <a:pt x="2118" y="1483"/>
                  </a:cubicBezTo>
                  <a:cubicBezTo>
                    <a:pt x="2133" y="1468"/>
                    <a:pt x="2127" y="1442"/>
                    <a:pt x="2118" y="1416"/>
                  </a:cubicBezTo>
                  <a:cubicBezTo>
                    <a:pt x="2109" y="1390"/>
                    <a:pt x="2069" y="1350"/>
                    <a:pt x="2065" y="1326"/>
                  </a:cubicBezTo>
                  <a:cubicBezTo>
                    <a:pt x="2061" y="1302"/>
                    <a:pt x="2101" y="1287"/>
                    <a:pt x="2095" y="1273"/>
                  </a:cubicBezTo>
                  <a:cubicBezTo>
                    <a:pt x="2089" y="1259"/>
                    <a:pt x="2042" y="1257"/>
                    <a:pt x="2028" y="1243"/>
                  </a:cubicBezTo>
                  <a:cubicBezTo>
                    <a:pt x="2014" y="1229"/>
                    <a:pt x="2024" y="1200"/>
                    <a:pt x="2013" y="1191"/>
                  </a:cubicBezTo>
                  <a:cubicBezTo>
                    <a:pt x="2002" y="1182"/>
                    <a:pt x="1961" y="1203"/>
                    <a:pt x="1960" y="1191"/>
                  </a:cubicBezTo>
                  <a:cubicBezTo>
                    <a:pt x="1959" y="1179"/>
                    <a:pt x="2024" y="1132"/>
                    <a:pt x="2005" y="1116"/>
                  </a:cubicBezTo>
                  <a:cubicBezTo>
                    <a:pt x="1986" y="1100"/>
                    <a:pt x="1879" y="1116"/>
                    <a:pt x="1848" y="1093"/>
                  </a:cubicBezTo>
                  <a:cubicBezTo>
                    <a:pt x="1817" y="1070"/>
                    <a:pt x="1835" y="997"/>
                    <a:pt x="1818" y="981"/>
                  </a:cubicBezTo>
                  <a:cubicBezTo>
                    <a:pt x="1801" y="965"/>
                    <a:pt x="1768" y="1011"/>
                    <a:pt x="1743" y="996"/>
                  </a:cubicBezTo>
                  <a:cubicBezTo>
                    <a:pt x="1718" y="981"/>
                    <a:pt x="1687" y="920"/>
                    <a:pt x="1668" y="891"/>
                  </a:cubicBezTo>
                  <a:cubicBezTo>
                    <a:pt x="1649" y="862"/>
                    <a:pt x="1654" y="833"/>
                    <a:pt x="1630" y="823"/>
                  </a:cubicBezTo>
                  <a:cubicBezTo>
                    <a:pt x="1606" y="813"/>
                    <a:pt x="1580" y="847"/>
                    <a:pt x="1525" y="831"/>
                  </a:cubicBezTo>
                  <a:cubicBezTo>
                    <a:pt x="1470" y="815"/>
                    <a:pt x="1367" y="747"/>
                    <a:pt x="1300" y="726"/>
                  </a:cubicBezTo>
                  <a:cubicBezTo>
                    <a:pt x="1233" y="705"/>
                    <a:pt x="1206" y="717"/>
                    <a:pt x="1120" y="703"/>
                  </a:cubicBezTo>
                  <a:cubicBezTo>
                    <a:pt x="1034" y="689"/>
                    <a:pt x="867" y="667"/>
                    <a:pt x="783" y="643"/>
                  </a:cubicBezTo>
                  <a:cubicBezTo>
                    <a:pt x="699" y="619"/>
                    <a:pt x="658" y="565"/>
                    <a:pt x="618" y="561"/>
                  </a:cubicBezTo>
                  <a:cubicBezTo>
                    <a:pt x="578" y="557"/>
                    <a:pt x="562" y="626"/>
                    <a:pt x="543" y="621"/>
                  </a:cubicBezTo>
                  <a:cubicBezTo>
                    <a:pt x="524" y="616"/>
                    <a:pt x="526" y="554"/>
                    <a:pt x="505" y="531"/>
                  </a:cubicBezTo>
                  <a:cubicBezTo>
                    <a:pt x="484" y="508"/>
                    <a:pt x="431" y="510"/>
                    <a:pt x="415" y="486"/>
                  </a:cubicBezTo>
                  <a:cubicBezTo>
                    <a:pt x="399" y="462"/>
                    <a:pt x="420" y="404"/>
                    <a:pt x="408" y="388"/>
                  </a:cubicBezTo>
                  <a:cubicBezTo>
                    <a:pt x="396" y="372"/>
                    <a:pt x="364" y="399"/>
                    <a:pt x="340" y="388"/>
                  </a:cubicBezTo>
                  <a:cubicBezTo>
                    <a:pt x="316" y="377"/>
                    <a:pt x="292" y="341"/>
                    <a:pt x="265" y="321"/>
                  </a:cubicBezTo>
                  <a:cubicBezTo>
                    <a:pt x="238" y="301"/>
                    <a:pt x="220" y="318"/>
                    <a:pt x="176" y="266"/>
                  </a:cubicBezTo>
                  <a:cubicBezTo>
                    <a:pt x="132" y="214"/>
                    <a:pt x="37" y="62"/>
                    <a:pt x="0" y="8"/>
                  </a:cubicBezTo>
                </a:path>
              </a:pathLst>
            </a:custGeom>
            <a:solidFill>
              <a:srgbClr val="B6DD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" name="AutoShape 10"/>
            <p:cNvSpPr>
              <a:spLocks noChangeArrowheads="1"/>
            </p:cNvSpPr>
            <p:nvPr/>
          </p:nvSpPr>
          <p:spPr bwMode="auto">
            <a:xfrm flipV="1">
              <a:off x="2866" y="1478"/>
              <a:ext cx="2561" cy="607"/>
            </a:xfrm>
            <a:prstGeom prst="rtTriangle">
              <a:avLst/>
            </a:prstGeom>
            <a:solidFill>
              <a:srgbClr val="B6DD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12821" y="1486"/>
              <a:ext cx="1819" cy="4245"/>
            </a:xfrm>
            <a:custGeom>
              <a:avLst/>
              <a:gdLst>
                <a:gd name="T0" fmla="*/ 1819 w 1819"/>
                <a:gd name="T1" fmla="*/ 1 h 4244"/>
                <a:gd name="T2" fmla="*/ 1444 w 1819"/>
                <a:gd name="T3" fmla="*/ 24 h 4244"/>
                <a:gd name="T4" fmla="*/ 1444 w 1819"/>
                <a:gd name="T5" fmla="*/ 1 h 4244"/>
                <a:gd name="T6" fmla="*/ 214 w 1819"/>
                <a:gd name="T7" fmla="*/ 16 h 4244"/>
                <a:gd name="T8" fmla="*/ 161 w 1819"/>
                <a:gd name="T9" fmla="*/ 46 h 4244"/>
                <a:gd name="T10" fmla="*/ 356 w 1819"/>
                <a:gd name="T11" fmla="*/ 219 h 4244"/>
                <a:gd name="T12" fmla="*/ 694 w 1819"/>
                <a:gd name="T13" fmla="*/ 496 h 4244"/>
                <a:gd name="T14" fmla="*/ 830 w 1819"/>
                <a:gd name="T15" fmla="*/ 674 h 4244"/>
                <a:gd name="T16" fmla="*/ 845 w 1819"/>
                <a:gd name="T17" fmla="*/ 772 h 4244"/>
                <a:gd name="T18" fmla="*/ 920 w 1819"/>
                <a:gd name="T19" fmla="*/ 787 h 4244"/>
                <a:gd name="T20" fmla="*/ 958 w 1819"/>
                <a:gd name="T21" fmla="*/ 854 h 4244"/>
                <a:gd name="T22" fmla="*/ 1010 w 1819"/>
                <a:gd name="T23" fmla="*/ 907 h 4244"/>
                <a:gd name="T24" fmla="*/ 928 w 1819"/>
                <a:gd name="T25" fmla="*/ 952 h 4244"/>
                <a:gd name="T26" fmla="*/ 890 w 1819"/>
                <a:gd name="T27" fmla="*/ 1034 h 4244"/>
                <a:gd name="T28" fmla="*/ 763 w 1819"/>
                <a:gd name="T29" fmla="*/ 1042 h 4244"/>
                <a:gd name="T30" fmla="*/ 718 w 1819"/>
                <a:gd name="T31" fmla="*/ 1147 h 4244"/>
                <a:gd name="T32" fmla="*/ 635 w 1819"/>
                <a:gd name="T33" fmla="*/ 1192 h 4244"/>
                <a:gd name="T34" fmla="*/ 785 w 1819"/>
                <a:gd name="T35" fmla="*/ 1297 h 4244"/>
                <a:gd name="T36" fmla="*/ 748 w 1819"/>
                <a:gd name="T37" fmla="*/ 1529 h 4244"/>
                <a:gd name="T38" fmla="*/ 868 w 1819"/>
                <a:gd name="T39" fmla="*/ 1454 h 4244"/>
                <a:gd name="T40" fmla="*/ 1123 w 1819"/>
                <a:gd name="T41" fmla="*/ 1507 h 4244"/>
                <a:gd name="T42" fmla="*/ 1123 w 1819"/>
                <a:gd name="T43" fmla="*/ 1597 h 4244"/>
                <a:gd name="T44" fmla="*/ 1055 w 1819"/>
                <a:gd name="T45" fmla="*/ 1634 h 4244"/>
                <a:gd name="T46" fmla="*/ 1078 w 1819"/>
                <a:gd name="T47" fmla="*/ 1957 h 4244"/>
                <a:gd name="T48" fmla="*/ 1175 w 1819"/>
                <a:gd name="T49" fmla="*/ 2370 h 4244"/>
                <a:gd name="T50" fmla="*/ 1063 w 1819"/>
                <a:gd name="T51" fmla="*/ 2453 h 4244"/>
                <a:gd name="T52" fmla="*/ 988 w 1819"/>
                <a:gd name="T53" fmla="*/ 2663 h 4244"/>
                <a:gd name="T54" fmla="*/ 1025 w 1819"/>
                <a:gd name="T55" fmla="*/ 2798 h 4244"/>
                <a:gd name="T56" fmla="*/ 947 w 1819"/>
                <a:gd name="T57" fmla="*/ 2901 h 4244"/>
                <a:gd name="T58" fmla="*/ 1025 w 1819"/>
                <a:gd name="T59" fmla="*/ 2978 h 4244"/>
                <a:gd name="T60" fmla="*/ 1123 w 1819"/>
                <a:gd name="T61" fmla="*/ 3180 h 4244"/>
                <a:gd name="T62" fmla="*/ 1168 w 1819"/>
                <a:gd name="T63" fmla="*/ 3120 h 4244"/>
                <a:gd name="T64" fmla="*/ 1220 w 1819"/>
                <a:gd name="T65" fmla="*/ 3143 h 4244"/>
                <a:gd name="T66" fmla="*/ 1393 w 1819"/>
                <a:gd name="T67" fmla="*/ 3248 h 4244"/>
                <a:gd name="T68" fmla="*/ 1325 w 1819"/>
                <a:gd name="T69" fmla="*/ 3293 h 4244"/>
                <a:gd name="T70" fmla="*/ 1408 w 1819"/>
                <a:gd name="T71" fmla="*/ 3420 h 4244"/>
                <a:gd name="T72" fmla="*/ 1498 w 1819"/>
                <a:gd name="T73" fmla="*/ 3450 h 4244"/>
                <a:gd name="T74" fmla="*/ 1505 w 1819"/>
                <a:gd name="T75" fmla="*/ 3510 h 4244"/>
                <a:gd name="T76" fmla="*/ 1475 w 1819"/>
                <a:gd name="T77" fmla="*/ 3690 h 4244"/>
                <a:gd name="T78" fmla="*/ 1580 w 1819"/>
                <a:gd name="T79" fmla="*/ 3810 h 4244"/>
                <a:gd name="T80" fmla="*/ 1558 w 1819"/>
                <a:gd name="T81" fmla="*/ 3900 h 4244"/>
                <a:gd name="T82" fmla="*/ 1667 w 1819"/>
                <a:gd name="T83" fmla="*/ 4149 h 4244"/>
                <a:gd name="T84" fmla="*/ 1648 w 1819"/>
                <a:gd name="T85" fmla="*/ 4275 h 4244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819" h="4244">
                  <a:moveTo>
                    <a:pt x="1819" y="1"/>
                  </a:moveTo>
                  <a:cubicBezTo>
                    <a:pt x="1755" y="5"/>
                    <a:pt x="1506" y="24"/>
                    <a:pt x="1444" y="24"/>
                  </a:cubicBezTo>
                  <a:cubicBezTo>
                    <a:pt x="1382" y="24"/>
                    <a:pt x="1649" y="2"/>
                    <a:pt x="1444" y="1"/>
                  </a:cubicBezTo>
                  <a:cubicBezTo>
                    <a:pt x="1239" y="0"/>
                    <a:pt x="428" y="9"/>
                    <a:pt x="214" y="16"/>
                  </a:cubicBezTo>
                  <a:cubicBezTo>
                    <a:pt x="0" y="23"/>
                    <a:pt x="137" y="12"/>
                    <a:pt x="161" y="46"/>
                  </a:cubicBezTo>
                  <a:cubicBezTo>
                    <a:pt x="185" y="80"/>
                    <a:pt x="267" y="144"/>
                    <a:pt x="356" y="219"/>
                  </a:cubicBezTo>
                  <a:cubicBezTo>
                    <a:pt x="445" y="294"/>
                    <a:pt x="615" y="420"/>
                    <a:pt x="694" y="496"/>
                  </a:cubicBezTo>
                  <a:cubicBezTo>
                    <a:pt x="773" y="572"/>
                    <a:pt x="805" y="628"/>
                    <a:pt x="830" y="674"/>
                  </a:cubicBezTo>
                  <a:cubicBezTo>
                    <a:pt x="855" y="720"/>
                    <a:pt x="830" y="753"/>
                    <a:pt x="845" y="772"/>
                  </a:cubicBezTo>
                  <a:cubicBezTo>
                    <a:pt x="860" y="791"/>
                    <a:pt x="901" y="773"/>
                    <a:pt x="920" y="787"/>
                  </a:cubicBezTo>
                  <a:cubicBezTo>
                    <a:pt x="939" y="801"/>
                    <a:pt x="943" y="834"/>
                    <a:pt x="958" y="854"/>
                  </a:cubicBezTo>
                  <a:cubicBezTo>
                    <a:pt x="973" y="874"/>
                    <a:pt x="1015" y="891"/>
                    <a:pt x="1010" y="907"/>
                  </a:cubicBezTo>
                  <a:cubicBezTo>
                    <a:pt x="1005" y="923"/>
                    <a:pt x="948" y="931"/>
                    <a:pt x="928" y="952"/>
                  </a:cubicBezTo>
                  <a:cubicBezTo>
                    <a:pt x="908" y="973"/>
                    <a:pt x="917" y="1019"/>
                    <a:pt x="890" y="1034"/>
                  </a:cubicBezTo>
                  <a:cubicBezTo>
                    <a:pt x="863" y="1049"/>
                    <a:pt x="792" y="1023"/>
                    <a:pt x="763" y="1042"/>
                  </a:cubicBezTo>
                  <a:cubicBezTo>
                    <a:pt x="734" y="1061"/>
                    <a:pt x="739" y="1122"/>
                    <a:pt x="718" y="1147"/>
                  </a:cubicBezTo>
                  <a:cubicBezTo>
                    <a:pt x="697" y="1172"/>
                    <a:pt x="624" y="1167"/>
                    <a:pt x="635" y="1192"/>
                  </a:cubicBezTo>
                  <a:cubicBezTo>
                    <a:pt x="646" y="1217"/>
                    <a:pt x="766" y="1241"/>
                    <a:pt x="785" y="1297"/>
                  </a:cubicBezTo>
                  <a:cubicBezTo>
                    <a:pt x="804" y="1353"/>
                    <a:pt x="734" y="1503"/>
                    <a:pt x="748" y="1529"/>
                  </a:cubicBezTo>
                  <a:cubicBezTo>
                    <a:pt x="762" y="1555"/>
                    <a:pt x="806" y="1458"/>
                    <a:pt x="868" y="1454"/>
                  </a:cubicBezTo>
                  <a:cubicBezTo>
                    <a:pt x="930" y="1450"/>
                    <a:pt x="1081" y="1483"/>
                    <a:pt x="1123" y="1507"/>
                  </a:cubicBezTo>
                  <a:cubicBezTo>
                    <a:pt x="1165" y="1531"/>
                    <a:pt x="1134" y="1576"/>
                    <a:pt x="1123" y="1597"/>
                  </a:cubicBezTo>
                  <a:cubicBezTo>
                    <a:pt x="1112" y="1618"/>
                    <a:pt x="1063" y="1574"/>
                    <a:pt x="1055" y="1634"/>
                  </a:cubicBezTo>
                  <a:cubicBezTo>
                    <a:pt x="1047" y="1694"/>
                    <a:pt x="1058" y="1840"/>
                    <a:pt x="1078" y="1957"/>
                  </a:cubicBezTo>
                  <a:cubicBezTo>
                    <a:pt x="1098" y="2074"/>
                    <a:pt x="1177" y="2262"/>
                    <a:pt x="1175" y="2339"/>
                  </a:cubicBezTo>
                  <a:cubicBezTo>
                    <a:pt x="1173" y="2416"/>
                    <a:pt x="1094" y="2373"/>
                    <a:pt x="1063" y="2422"/>
                  </a:cubicBezTo>
                  <a:cubicBezTo>
                    <a:pt x="1032" y="2471"/>
                    <a:pt x="994" y="2575"/>
                    <a:pt x="988" y="2632"/>
                  </a:cubicBezTo>
                  <a:cubicBezTo>
                    <a:pt x="982" y="2689"/>
                    <a:pt x="1032" y="2727"/>
                    <a:pt x="1025" y="2767"/>
                  </a:cubicBezTo>
                  <a:cubicBezTo>
                    <a:pt x="1018" y="2807"/>
                    <a:pt x="947" y="2840"/>
                    <a:pt x="947" y="2870"/>
                  </a:cubicBezTo>
                  <a:cubicBezTo>
                    <a:pt x="947" y="2900"/>
                    <a:pt x="996" y="2901"/>
                    <a:pt x="1025" y="2947"/>
                  </a:cubicBezTo>
                  <a:cubicBezTo>
                    <a:pt x="1054" y="2993"/>
                    <a:pt x="1099" y="3125"/>
                    <a:pt x="1123" y="3149"/>
                  </a:cubicBezTo>
                  <a:cubicBezTo>
                    <a:pt x="1147" y="3173"/>
                    <a:pt x="1152" y="3095"/>
                    <a:pt x="1168" y="3089"/>
                  </a:cubicBezTo>
                  <a:cubicBezTo>
                    <a:pt x="1184" y="3083"/>
                    <a:pt x="1183" y="3091"/>
                    <a:pt x="1220" y="3112"/>
                  </a:cubicBezTo>
                  <a:cubicBezTo>
                    <a:pt x="1257" y="3133"/>
                    <a:pt x="1376" y="3192"/>
                    <a:pt x="1393" y="3217"/>
                  </a:cubicBezTo>
                  <a:cubicBezTo>
                    <a:pt x="1410" y="3242"/>
                    <a:pt x="1323" y="3233"/>
                    <a:pt x="1325" y="3262"/>
                  </a:cubicBezTo>
                  <a:cubicBezTo>
                    <a:pt x="1327" y="3291"/>
                    <a:pt x="1379" y="3363"/>
                    <a:pt x="1408" y="3389"/>
                  </a:cubicBezTo>
                  <a:cubicBezTo>
                    <a:pt x="1437" y="3415"/>
                    <a:pt x="1482" y="3404"/>
                    <a:pt x="1498" y="3419"/>
                  </a:cubicBezTo>
                  <a:cubicBezTo>
                    <a:pt x="1514" y="3434"/>
                    <a:pt x="1509" y="3439"/>
                    <a:pt x="1505" y="3479"/>
                  </a:cubicBezTo>
                  <a:cubicBezTo>
                    <a:pt x="1501" y="3519"/>
                    <a:pt x="1463" y="3609"/>
                    <a:pt x="1475" y="3659"/>
                  </a:cubicBezTo>
                  <a:cubicBezTo>
                    <a:pt x="1487" y="3709"/>
                    <a:pt x="1566" y="3744"/>
                    <a:pt x="1580" y="3779"/>
                  </a:cubicBezTo>
                  <a:cubicBezTo>
                    <a:pt x="1594" y="3814"/>
                    <a:pt x="1544" y="3813"/>
                    <a:pt x="1558" y="3869"/>
                  </a:cubicBezTo>
                  <a:cubicBezTo>
                    <a:pt x="1572" y="3925"/>
                    <a:pt x="1652" y="4056"/>
                    <a:pt x="1667" y="4118"/>
                  </a:cubicBezTo>
                  <a:cubicBezTo>
                    <a:pt x="1682" y="4180"/>
                    <a:pt x="1652" y="4218"/>
                    <a:pt x="1648" y="4244"/>
                  </a:cubicBezTo>
                </a:path>
              </a:pathLst>
            </a:custGeom>
            <a:solidFill>
              <a:srgbClr val="B6DD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" name="Freeform 12" descr="浅色下对角线"/>
            <p:cNvSpPr>
              <a:spLocks/>
            </p:cNvSpPr>
            <p:nvPr/>
          </p:nvSpPr>
          <p:spPr bwMode="auto">
            <a:xfrm>
              <a:off x="4260" y="1748"/>
              <a:ext cx="9346" cy="3409"/>
            </a:xfrm>
            <a:custGeom>
              <a:avLst/>
              <a:gdLst>
                <a:gd name="T0" fmla="*/ 9188 w 9345"/>
                <a:gd name="T1" fmla="*/ 505 h 3410"/>
                <a:gd name="T2" fmla="*/ 8918 w 9345"/>
                <a:gd name="T3" fmla="*/ 715 h 3410"/>
                <a:gd name="T4" fmla="*/ 8498 w 9345"/>
                <a:gd name="T5" fmla="*/ 1128 h 3410"/>
                <a:gd name="T6" fmla="*/ 8573 w 9345"/>
                <a:gd name="T7" fmla="*/ 1368 h 3410"/>
                <a:gd name="T8" fmla="*/ 7910 w 9345"/>
                <a:gd name="T9" fmla="*/ 1675 h 3410"/>
                <a:gd name="T10" fmla="*/ 7403 w 9345"/>
                <a:gd name="T11" fmla="*/ 1914 h 3410"/>
                <a:gd name="T12" fmla="*/ 7058 w 9345"/>
                <a:gd name="T13" fmla="*/ 2094 h 3410"/>
                <a:gd name="T14" fmla="*/ 6811 w 9345"/>
                <a:gd name="T15" fmla="*/ 2447 h 3410"/>
                <a:gd name="T16" fmla="*/ 6623 w 9345"/>
                <a:gd name="T17" fmla="*/ 2349 h 3410"/>
                <a:gd name="T18" fmla="*/ 6256 w 9345"/>
                <a:gd name="T19" fmla="*/ 2439 h 3410"/>
                <a:gd name="T20" fmla="*/ 5903 w 9345"/>
                <a:gd name="T21" fmla="*/ 2409 h 3410"/>
                <a:gd name="T22" fmla="*/ 5686 w 9345"/>
                <a:gd name="T23" fmla="*/ 2432 h 3410"/>
                <a:gd name="T24" fmla="*/ 5566 w 9345"/>
                <a:gd name="T25" fmla="*/ 2462 h 3410"/>
                <a:gd name="T26" fmla="*/ 5618 w 9345"/>
                <a:gd name="T27" fmla="*/ 1944 h 3410"/>
                <a:gd name="T28" fmla="*/ 5296 w 9345"/>
                <a:gd name="T29" fmla="*/ 1832 h 3410"/>
                <a:gd name="T30" fmla="*/ 4891 w 9345"/>
                <a:gd name="T31" fmla="*/ 2109 h 3410"/>
                <a:gd name="T32" fmla="*/ 4515 w 9345"/>
                <a:gd name="T33" fmla="*/ 2297 h 3410"/>
                <a:gd name="T34" fmla="*/ 4215 w 9345"/>
                <a:gd name="T35" fmla="*/ 2619 h 3410"/>
                <a:gd name="T36" fmla="*/ 4245 w 9345"/>
                <a:gd name="T37" fmla="*/ 2717 h 3410"/>
                <a:gd name="T38" fmla="*/ 3975 w 9345"/>
                <a:gd name="T39" fmla="*/ 2612 h 3410"/>
                <a:gd name="T40" fmla="*/ 3967 w 9345"/>
                <a:gd name="T41" fmla="*/ 2499 h 3410"/>
                <a:gd name="T42" fmla="*/ 3772 w 9345"/>
                <a:gd name="T43" fmla="*/ 2769 h 3410"/>
                <a:gd name="T44" fmla="*/ 3817 w 9345"/>
                <a:gd name="T45" fmla="*/ 2979 h 3410"/>
                <a:gd name="T46" fmla="*/ 3780 w 9345"/>
                <a:gd name="T47" fmla="*/ 3197 h 3410"/>
                <a:gd name="T48" fmla="*/ 3607 w 9345"/>
                <a:gd name="T49" fmla="*/ 3212 h 3410"/>
                <a:gd name="T50" fmla="*/ 3277 w 9345"/>
                <a:gd name="T51" fmla="*/ 3264 h 3410"/>
                <a:gd name="T52" fmla="*/ 3592 w 9345"/>
                <a:gd name="T53" fmla="*/ 2942 h 3410"/>
                <a:gd name="T54" fmla="*/ 3817 w 9345"/>
                <a:gd name="T55" fmla="*/ 2409 h 3410"/>
                <a:gd name="T56" fmla="*/ 3585 w 9345"/>
                <a:gd name="T57" fmla="*/ 2409 h 3410"/>
                <a:gd name="T58" fmla="*/ 3345 w 9345"/>
                <a:gd name="T59" fmla="*/ 2687 h 3410"/>
                <a:gd name="T60" fmla="*/ 3307 w 9345"/>
                <a:gd name="T61" fmla="*/ 2829 h 3410"/>
                <a:gd name="T62" fmla="*/ 3037 w 9345"/>
                <a:gd name="T63" fmla="*/ 2522 h 3410"/>
                <a:gd name="T64" fmla="*/ 2865 w 9345"/>
                <a:gd name="T65" fmla="*/ 2529 h 3410"/>
                <a:gd name="T66" fmla="*/ 2610 w 9345"/>
                <a:gd name="T67" fmla="*/ 2342 h 3410"/>
                <a:gd name="T68" fmla="*/ 2235 w 9345"/>
                <a:gd name="T69" fmla="*/ 2259 h 3410"/>
                <a:gd name="T70" fmla="*/ 2182 w 9345"/>
                <a:gd name="T71" fmla="*/ 2124 h 3410"/>
                <a:gd name="T72" fmla="*/ 1957 w 9345"/>
                <a:gd name="T73" fmla="*/ 2109 h 3410"/>
                <a:gd name="T74" fmla="*/ 1732 w 9345"/>
                <a:gd name="T75" fmla="*/ 2117 h 3410"/>
                <a:gd name="T76" fmla="*/ 1492 w 9345"/>
                <a:gd name="T77" fmla="*/ 2207 h 3410"/>
                <a:gd name="T78" fmla="*/ 1297 w 9345"/>
                <a:gd name="T79" fmla="*/ 2124 h 3410"/>
                <a:gd name="T80" fmla="*/ 1305 w 9345"/>
                <a:gd name="T81" fmla="*/ 1869 h 3410"/>
                <a:gd name="T82" fmla="*/ 1605 w 9345"/>
                <a:gd name="T83" fmla="*/ 1967 h 3410"/>
                <a:gd name="T84" fmla="*/ 1837 w 9345"/>
                <a:gd name="T85" fmla="*/ 1450 h 3410"/>
                <a:gd name="T86" fmla="*/ 1965 w 9345"/>
                <a:gd name="T87" fmla="*/ 1225 h 3410"/>
                <a:gd name="T88" fmla="*/ 1942 w 9345"/>
                <a:gd name="T89" fmla="*/ 1015 h 3410"/>
                <a:gd name="T90" fmla="*/ 1807 w 9345"/>
                <a:gd name="T91" fmla="*/ 933 h 3410"/>
                <a:gd name="T92" fmla="*/ 1665 w 9345"/>
                <a:gd name="T93" fmla="*/ 723 h 3410"/>
                <a:gd name="T94" fmla="*/ 1477 w 9345"/>
                <a:gd name="T95" fmla="*/ 565 h 3410"/>
                <a:gd name="T96" fmla="*/ 967 w 9345"/>
                <a:gd name="T97" fmla="*/ 445 h 3410"/>
                <a:gd name="T98" fmla="*/ 390 w 9345"/>
                <a:gd name="T99" fmla="*/ 363 h 3410"/>
                <a:gd name="T100" fmla="*/ 255 w 9345"/>
                <a:gd name="T101" fmla="*/ 130 h 3410"/>
                <a:gd name="T102" fmla="*/ 75 w 9345"/>
                <a:gd name="T103" fmla="*/ 10 h 341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9345" h="3410">
                  <a:moveTo>
                    <a:pt x="9345" y="340"/>
                  </a:moveTo>
                  <a:cubicBezTo>
                    <a:pt x="9328" y="346"/>
                    <a:pt x="9271" y="350"/>
                    <a:pt x="9240" y="378"/>
                  </a:cubicBezTo>
                  <a:cubicBezTo>
                    <a:pt x="9209" y="406"/>
                    <a:pt x="9167" y="468"/>
                    <a:pt x="9157" y="505"/>
                  </a:cubicBezTo>
                  <a:cubicBezTo>
                    <a:pt x="9147" y="542"/>
                    <a:pt x="9194" y="583"/>
                    <a:pt x="9180" y="603"/>
                  </a:cubicBezTo>
                  <a:cubicBezTo>
                    <a:pt x="9166" y="623"/>
                    <a:pt x="9124" y="606"/>
                    <a:pt x="9075" y="625"/>
                  </a:cubicBezTo>
                  <a:cubicBezTo>
                    <a:pt x="9026" y="644"/>
                    <a:pt x="8959" y="678"/>
                    <a:pt x="8887" y="715"/>
                  </a:cubicBezTo>
                  <a:cubicBezTo>
                    <a:pt x="8815" y="752"/>
                    <a:pt x="8695" y="811"/>
                    <a:pt x="8640" y="850"/>
                  </a:cubicBezTo>
                  <a:cubicBezTo>
                    <a:pt x="8585" y="889"/>
                    <a:pt x="8586" y="902"/>
                    <a:pt x="8557" y="948"/>
                  </a:cubicBezTo>
                  <a:cubicBezTo>
                    <a:pt x="8528" y="994"/>
                    <a:pt x="8496" y="1080"/>
                    <a:pt x="8467" y="1128"/>
                  </a:cubicBezTo>
                  <a:cubicBezTo>
                    <a:pt x="8438" y="1176"/>
                    <a:pt x="8376" y="1206"/>
                    <a:pt x="8385" y="1233"/>
                  </a:cubicBezTo>
                  <a:cubicBezTo>
                    <a:pt x="8394" y="1260"/>
                    <a:pt x="8494" y="1271"/>
                    <a:pt x="8520" y="1293"/>
                  </a:cubicBezTo>
                  <a:cubicBezTo>
                    <a:pt x="8546" y="1315"/>
                    <a:pt x="8568" y="1349"/>
                    <a:pt x="8542" y="1368"/>
                  </a:cubicBezTo>
                  <a:cubicBezTo>
                    <a:pt x="8516" y="1387"/>
                    <a:pt x="8432" y="1341"/>
                    <a:pt x="8362" y="1405"/>
                  </a:cubicBezTo>
                  <a:cubicBezTo>
                    <a:pt x="8292" y="1469"/>
                    <a:pt x="8202" y="1705"/>
                    <a:pt x="8122" y="1750"/>
                  </a:cubicBezTo>
                  <a:cubicBezTo>
                    <a:pt x="8042" y="1795"/>
                    <a:pt x="7953" y="1645"/>
                    <a:pt x="7879" y="1675"/>
                  </a:cubicBezTo>
                  <a:cubicBezTo>
                    <a:pt x="7805" y="1705"/>
                    <a:pt x="7743" y="1891"/>
                    <a:pt x="7680" y="1930"/>
                  </a:cubicBezTo>
                  <a:cubicBezTo>
                    <a:pt x="7617" y="1969"/>
                    <a:pt x="7551" y="1906"/>
                    <a:pt x="7500" y="1908"/>
                  </a:cubicBezTo>
                  <a:cubicBezTo>
                    <a:pt x="7449" y="1910"/>
                    <a:pt x="7405" y="1919"/>
                    <a:pt x="7372" y="1945"/>
                  </a:cubicBezTo>
                  <a:cubicBezTo>
                    <a:pt x="7339" y="1971"/>
                    <a:pt x="7332" y="2058"/>
                    <a:pt x="7305" y="2065"/>
                  </a:cubicBezTo>
                  <a:cubicBezTo>
                    <a:pt x="7278" y="2072"/>
                    <a:pt x="7253" y="1980"/>
                    <a:pt x="7207" y="1990"/>
                  </a:cubicBezTo>
                  <a:cubicBezTo>
                    <a:pt x="7161" y="2000"/>
                    <a:pt x="7046" y="2068"/>
                    <a:pt x="7027" y="2125"/>
                  </a:cubicBezTo>
                  <a:cubicBezTo>
                    <a:pt x="7008" y="2182"/>
                    <a:pt x="7114" y="2292"/>
                    <a:pt x="7095" y="2335"/>
                  </a:cubicBezTo>
                  <a:cubicBezTo>
                    <a:pt x="7076" y="2378"/>
                    <a:pt x="6967" y="2356"/>
                    <a:pt x="6915" y="2380"/>
                  </a:cubicBezTo>
                  <a:cubicBezTo>
                    <a:pt x="6863" y="2404"/>
                    <a:pt x="6809" y="2439"/>
                    <a:pt x="6780" y="2478"/>
                  </a:cubicBezTo>
                  <a:cubicBezTo>
                    <a:pt x="6751" y="2517"/>
                    <a:pt x="6771" y="2602"/>
                    <a:pt x="6742" y="2613"/>
                  </a:cubicBezTo>
                  <a:cubicBezTo>
                    <a:pt x="6713" y="2624"/>
                    <a:pt x="6632" y="2584"/>
                    <a:pt x="6607" y="2545"/>
                  </a:cubicBezTo>
                  <a:cubicBezTo>
                    <a:pt x="6582" y="2506"/>
                    <a:pt x="6617" y="2417"/>
                    <a:pt x="6592" y="2380"/>
                  </a:cubicBezTo>
                  <a:cubicBezTo>
                    <a:pt x="6567" y="2343"/>
                    <a:pt x="6512" y="2327"/>
                    <a:pt x="6457" y="2320"/>
                  </a:cubicBezTo>
                  <a:cubicBezTo>
                    <a:pt x="6402" y="2313"/>
                    <a:pt x="6301" y="2310"/>
                    <a:pt x="6262" y="2335"/>
                  </a:cubicBezTo>
                  <a:cubicBezTo>
                    <a:pt x="6223" y="2360"/>
                    <a:pt x="6257" y="2443"/>
                    <a:pt x="6225" y="2470"/>
                  </a:cubicBezTo>
                  <a:cubicBezTo>
                    <a:pt x="6193" y="2497"/>
                    <a:pt x="6099" y="2509"/>
                    <a:pt x="6067" y="2500"/>
                  </a:cubicBezTo>
                  <a:cubicBezTo>
                    <a:pt x="6035" y="2491"/>
                    <a:pt x="6062" y="2428"/>
                    <a:pt x="6030" y="2418"/>
                  </a:cubicBezTo>
                  <a:cubicBezTo>
                    <a:pt x="5998" y="2408"/>
                    <a:pt x="5906" y="2420"/>
                    <a:pt x="5872" y="2440"/>
                  </a:cubicBezTo>
                  <a:cubicBezTo>
                    <a:pt x="5838" y="2460"/>
                    <a:pt x="5841" y="2529"/>
                    <a:pt x="5827" y="2538"/>
                  </a:cubicBezTo>
                  <a:cubicBezTo>
                    <a:pt x="5813" y="2547"/>
                    <a:pt x="5819" y="2505"/>
                    <a:pt x="5790" y="2493"/>
                  </a:cubicBezTo>
                  <a:cubicBezTo>
                    <a:pt x="5761" y="2481"/>
                    <a:pt x="5689" y="2446"/>
                    <a:pt x="5655" y="2463"/>
                  </a:cubicBezTo>
                  <a:cubicBezTo>
                    <a:pt x="5621" y="2480"/>
                    <a:pt x="5619" y="2573"/>
                    <a:pt x="5587" y="2598"/>
                  </a:cubicBezTo>
                  <a:cubicBezTo>
                    <a:pt x="5555" y="2623"/>
                    <a:pt x="5469" y="2630"/>
                    <a:pt x="5460" y="2613"/>
                  </a:cubicBezTo>
                  <a:cubicBezTo>
                    <a:pt x="5451" y="2596"/>
                    <a:pt x="5493" y="2554"/>
                    <a:pt x="5535" y="2493"/>
                  </a:cubicBezTo>
                  <a:cubicBezTo>
                    <a:pt x="5577" y="2432"/>
                    <a:pt x="5684" y="2311"/>
                    <a:pt x="5715" y="2245"/>
                  </a:cubicBezTo>
                  <a:cubicBezTo>
                    <a:pt x="5746" y="2179"/>
                    <a:pt x="5743" y="2140"/>
                    <a:pt x="5722" y="2095"/>
                  </a:cubicBezTo>
                  <a:cubicBezTo>
                    <a:pt x="5701" y="2050"/>
                    <a:pt x="5633" y="1982"/>
                    <a:pt x="5587" y="1975"/>
                  </a:cubicBezTo>
                  <a:cubicBezTo>
                    <a:pt x="5541" y="1968"/>
                    <a:pt x="5480" y="2065"/>
                    <a:pt x="5445" y="2050"/>
                  </a:cubicBezTo>
                  <a:cubicBezTo>
                    <a:pt x="5410" y="2035"/>
                    <a:pt x="5407" y="1916"/>
                    <a:pt x="5377" y="1885"/>
                  </a:cubicBezTo>
                  <a:cubicBezTo>
                    <a:pt x="5347" y="1854"/>
                    <a:pt x="5299" y="1829"/>
                    <a:pt x="5265" y="1863"/>
                  </a:cubicBezTo>
                  <a:cubicBezTo>
                    <a:pt x="5231" y="1897"/>
                    <a:pt x="5219" y="2043"/>
                    <a:pt x="5175" y="2088"/>
                  </a:cubicBezTo>
                  <a:cubicBezTo>
                    <a:pt x="5131" y="2133"/>
                    <a:pt x="5054" y="2124"/>
                    <a:pt x="5002" y="2133"/>
                  </a:cubicBezTo>
                  <a:cubicBezTo>
                    <a:pt x="4950" y="2142"/>
                    <a:pt x="4902" y="2131"/>
                    <a:pt x="4860" y="2140"/>
                  </a:cubicBezTo>
                  <a:cubicBezTo>
                    <a:pt x="4818" y="2149"/>
                    <a:pt x="4788" y="2173"/>
                    <a:pt x="4747" y="2185"/>
                  </a:cubicBezTo>
                  <a:cubicBezTo>
                    <a:pt x="4706" y="2197"/>
                    <a:pt x="4651" y="2191"/>
                    <a:pt x="4612" y="2215"/>
                  </a:cubicBezTo>
                  <a:cubicBezTo>
                    <a:pt x="4573" y="2239"/>
                    <a:pt x="4532" y="2293"/>
                    <a:pt x="4515" y="2328"/>
                  </a:cubicBezTo>
                  <a:cubicBezTo>
                    <a:pt x="4498" y="2363"/>
                    <a:pt x="4549" y="2406"/>
                    <a:pt x="4507" y="2425"/>
                  </a:cubicBezTo>
                  <a:cubicBezTo>
                    <a:pt x="4465" y="2444"/>
                    <a:pt x="4309" y="2402"/>
                    <a:pt x="4260" y="2440"/>
                  </a:cubicBezTo>
                  <a:cubicBezTo>
                    <a:pt x="4211" y="2478"/>
                    <a:pt x="4209" y="2603"/>
                    <a:pt x="4215" y="2650"/>
                  </a:cubicBezTo>
                  <a:cubicBezTo>
                    <a:pt x="4221" y="2697"/>
                    <a:pt x="4288" y="2681"/>
                    <a:pt x="4297" y="2725"/>
                  </a:cubicBezTo>
                  <a:cubicBezTo>
                    <a:pt x="4306" y="2769"/>
                    <a:pt x="4275" y="2909"/>
                    <a:pt x="4267" y="2913"/>
                  </a:cubicBezTo>
                  <a:cubicBezTo>
                    <a:pt x="4259" y="2917"/>
                    <a:pt x="4261" y="2783"/>
                    <a:pt x="4245" y="2748"/>
                  </a:cubicBezTo>
                  <a:cubicBezTo>
                    <a:pt x="4229" y="2713"/>
                    <a:pt x="4195" y="2732"/>
                    <a:pt x="4170" y="2703"/>
                  </a:cubicBezTo>
                  <a:cubicBezTo>
                    <a:pt x="4145" y="2674"/>
                    <a:pt x="4127" y="2585"/>
                    <a:pt x="4095" y="2575"/>
                  </a:cubicBezTo>
                  <a:cubicBezTo>
                    <a:pt x="4063" y="2565"/>
                    <a:pt x="3992" y="2609"/>
                    <a:pt x="3975" y="2643"/>
                  </a:cubicBezTo>
                  <a:cubicBezTo>
                    <a:pt x="3958" y="2677"/>
                    <a:pt x="4001" y="2769"/>
                    <a:pt x="3990" y="2778"/>
                  </a:cubicBezTo>
                  <a:cubicBezTo>
                    <a:pt x="3979" y="2787"/>
                    <a:pt x="3911" y="2736"/>
                    <a:pt x="3907" y="2695"/>
                  </a:cubicBezTo>
                  <a:cubicBezTo>
                    <a:pt x="3903" y="2654"/>
                    <a:pt x="3961" y="2567"/>
                    <a:pt x="3967" y="2530"/>
                  </a:cubicBezTo>
                  <a:cubicBezTo>
                    <a:pt x="3973" y="2493"/>
                    <a:pt x="3976" y="2449"/>
                    <a:pt x="3945" y="2470"/>
                  </a:cubicBezTo>
                  <a:cubicBezTo>
                    <a:pt x="3914" y="2491"/>
                    <a:pt x="3809" y="2603"/>
                    <a:pt x="3780" y="2658"/>
                  </a:cubicBezTo>
                  <a:cubicBezTo>
                    <a:pt x="3751" y="2713"/>
                    <a:pt x="3786" y="2768"/>
                    <a:pt x="3772" y="2800"/>
                  </a:cubicBezTo>
                  <a:cubicBezTo>
                    <a:pt x="3758" y="2832"/>
                    <a:pt x="3709" y="2821"/>
                    <a:pt x="3697" y="2853"/>
                  </a:cubicBezTo>
                  <a:cubicBezTo>
                    <a:pt x="3685" y="2885"/>
                    <a:pt x="3677" y="2969"/>
                    <a:pt x="3697" y="2995"/>
                  </a:cubicBezTo>
                  <a:cubicBezTo>
                    <a:pt x="3717" y="3021"/>
                    <a:pt x="3791" y="2994"/>
                    <a:pt x="3817" y="3010"/>
                  </a:cubicBezTo>
                  <a:cubicBezTo>
                    <a:pt x="3843" y="3026"/>
                    <a:pt x="3851" y="3057"/>
                    <a:pt x="3855" y="3093"/>
                  </a:cubicBezTo>
                  <a:cubicBezTo>
                    <a:pt x="3859" y="3129"/>
                    <a:pt x="3853" y="3206"/>
                    <a:pt x="3840" y="3228"/>
                  </a:cubicBezTo>
                  <a:cubicBezTo>
                    <a:pt x="3827" y="3250"/>
                    <a:pt x="3791" y="3248"/>
                    <a:pt x="3780" y="3228"/>
                  </a:cubicBezTo>
                  <a:cubicBezTo>
                    <a:pt x="3769" y="3208"/>
                    <a:pt x="3786" y="3132"/>
                    <a:pt x="3772" y="3108"/>
                  </a:cubicBezTo>
                  <a:cubicBezTo>
                    <a:pt x="3758" y="3084"/>
                    <a:pt x="3724" y="3063"/>
                    <a:pt x="3697" y="3085"/>
                  </a:cubicBezTo>
                  <a:cubicBezTo>
                    <a:pt x="3670" y="3107"/>
                    <a:pt x="3640" y="3198"/>
                    <a:pt x="3607" y="3243"/>
                  </a:cubicBezTo>
                  <a:cubicBezTo>
                    <a:pt x="3574" y="3288"/>
                    <a:pt x="3547" y="3329"/>
                    <a:pt x="3502" y="3355"/>
                  </a:cubicBezTo>
                  <a:cubicBezTo>
                    <a:pt x="3457" y="3381"/>
                    <a:pt x="3374" y="3410"/>
                    <a:pt x="3337" y="3400"/>
                  </a:cubicBezTo>
                  <a:cubicBezTo>
                    <a:pt x="3300" y="3390"/>
                    <a:pt x="3272" y="3314"/>
                    <a:pt x="3277" y="3295"/>
                  </a:cubicBezTo>
                  <a:cubicBezTo>
                    <a:pt x="3282" y="3276"/>
                    <a:pt x="3318" y="3312"/>
                    <a:pt x="3367" y="3288"/>
                  </a:cubicBezTo>
                  <a:cubicBezTo>
                    <a:pt x="3416" y="3264"/>
                    <a:pt x="3533" y="3206"/>
                    <a:pt x="3570" y="3153"/>
                  </a:cubicBezTo>
                  <a:cubicBezTo>
                    <a:pt x="3607" y="3100"/>
                    <a:pt x="3576" y="3034"/>
                    <a:pt x="3592" y="2973"/>
                  </a:cubicBezTo>
                  <a:cubicBezTo>
                    <a:pt x="3608" y="2912"/>
                    <a:pt x="3646" y="2852"/>
                    <a:pt x="3667" y="2785"/>
                  </a:cubicBezTo>
                  <a:cubicBezTo>
                    <a:pt x="3688" y="2718"/>
                    <a:pt x="3695" y="2626"/>
                    <a:pt x="3720" y="2568"/>
                  </a:cubicBezTo>
                  <a:cubicBezTo>
                    <a:pt x="3745" y="2510"/>
                    <a:pt x="3807" y="2476"/>
                    <a:pt x="3817" y="2440"/>
                  </a:cubicBezTo>
                  <a:cubicBezTo>
                    <a:pt x="3827" y="2404"/>
                    <a:pt x="3803" y="2366"/>
                    <a:pt x="3780" y="2350"/>
                  </a:cubicBezTo>
                  <a:cubicBezTo>
                    <a:pt x="3757" y="2334"/>
                    <a:pt x="3715" y="2328"/>
                    <a:pt x="3682" y="2343"/>
                  </a:cubicBezTo>
                  <a:cubicBezTo>
                    <a:pt x="3649" y="2358"/>
                    <a:pt x="3627" y="2409"/>
                    <a:pt x="3585" y="2440"/>
                  </a:cubicBezTo>
                  <a:cubicBezTo>
                    <a:pt x="3543" y="2471"/>
                    <a:pt x="3457" y="2496"/>
                    <a:pt x="3427" y="2530"/>
                  </a:cubicBezTo>
                  <a:cubicBezTo>
                    <a:pt x="3397" y="2564"/>
                    <a:pt x="3419" y="2612"/>
                    <a:pt x="3405" y="2643"/>
                  </a:cubicBezTo>
                  <a:cubicBezTo>
                    <a:pt x="3391" y="2674"/>
                    <a:pt x="3350" y="2686"/>
                    <a:pt x="3345" y="2718"/>
                  </a:cubicBezTo>
                  <a:cubicBezTo>
                    <a:pt x="3340" y="2750"/>
                    <a:pt x="3375" y="2799"/>
                    <a:pt x="3375" y="2838"/>
                  </a:cubicBezTo>
                  <a:cubicBezTo>
                    <a:pt x="3375" y="2877"/>
                    <a:pt x="3356" y="2946"/>
                    <a:pt x="3345" y="2950"/>
                  </a:cubicBezTo>
                  <a:cubicBezTo>
                    <a:pt x="3334" y="2954"/>
                    <a:pt x="3330" y="2898"/>
                    <a:pt x="3307" y="2860"/>
                  </a:cubicBezTo>
                  <a:cubicBezTo>
                    <a:pt x="3284" y="2822"/>
                    <a:pt x="3231" y="2759"/>
                    <a:pt x="3210" y="2725"/>
                  </a:cubicBezTo>
                  <a:cubicBezTo>
                    <a:pt x="3189" y="2691"/>
                    <a:pt x="3209" y="2687"/>
                    <a:pt x="3180" y="2658"/>
                  </a:cubicBezTo>
                  <a:cubicBezTo>
                    <a:pt x="3151" y="2629"/>
                    <a:pt x="3072" y="2552"/>
                    <a:pt x="3037" y="2553"/>
                  </a:cubicBezTo>
                  <a:cubicBezTo>
                    <a:pt x="3002" y="2554"/>
                    <a:pt x="2999" y="2644"/>
                    <a:pt x="2970" y="2665"/>
                  </a:cubicBezTo>
                  <a:cubicBezTo>
                    <a:pt x="2941" y="2686"/>
                    <a:pt x="2882" y="2697"/>
                    <a:pt x="2865" y="2680"/>
                  </a:cubicBezTo>
                  <a:cubicBezTo>
                    <a:pt x="2848" y="2663"/>
                    <a:pt x="2884" y="2587"/>
                    <a:pt x="2865" y="2560"/>
                  </a:cubicBezTo>
                  <a:cubicBezTo>
                    <a:pt x="2846" y="2533"/>
                    <a:pt x="2803" y="2529"/>
                    <a:pt x="2752" y="2515"/>
                  </a:cubicBezTo>
                  <a:cubicBezTo>
                    <a:pt x="2701" y="2501"/>
                    <a:pt x="2581" y="2502"/>
                    <a:pt x="2557" y="2478"/>
                  </a:cubicBezTo>
                  <a:cubicBezTo>
                    <a:pt x="2533" y="2454"/>
                    <a:pt x="2626" y="2398"/>
                    <a:pt x="2610" y="2373"/>
                  </a:cubicBezTo>
                  <a:cubicBezTo>
                    <a:pt x="2594" y="2348"/>
                    <a:pt x="2509" y="2332"/>
                    <a:pt x="2460" y="2328"/>
                  </a:cubicBezTo>
                  <a:cubicBezTo>
                    <a:pt x="2411" y="2324"/>
                    <a:pt x="2354" y="2356"/>
                    <a:pt x="2317" y="2350"/>
                  </a:cubicBezTo>
                  <a:cubicBezTo>
                    <a:pt x="2280" y="2344"/>
                    <a:pt x="2277" y="2296"/>
                    <a:pt x="2235" y="2290"/>
                  </a:cubicBezTo>
                  <a:cubicBezTo>
                    <a:pt x="2193" y="2284"/>
                    <a:pt x="2093" y="2327"/>
                    <a:pt x="2062" y="2313"/>
                  </a:cubicBezTo>
                  <a:cubicBezTo>
                    <a:pt x="2031" y="2299"/>
                    <a:pt x="2027" y="2234"/>
                    <a:pt x="2047" y="2208"/>
                  </a:cubicBezTo>
                  <a:cubicBezTo>
                    <a:pt x="2067" y="2182"/>
                    <a:pt x="2168" y="2192"/>
                    <a:pt x="2182" y="2155"/>
                  </a:cubicBezTo>
                  <a:cubicBezTo>
                    <a:pt x="2196" y="2118"/>
                    <a:pt x="2146" y="1993"/>
                    <a:pt x="2130" y="1983"/>
                  </a:cubicBezTo>
                  <a:cubicBezTo>
                    <a:pt x="2114" y="1973"/>
                    <a:pt x="2114" y="2069"/>
                    <a:pt x="2085" y="2095"/>
                  </a:cubicBezTo>
                  <a:cubicBezTo>
                    <a:pt x="2056" y="2121"/>
                    <a:pt x="1996" y="2110"/>
                    <a:pt x="1957" y="2140"/>
                  </a:cubicBezTo>
                  <a:cubicBezTo>
                    <a:pt x="1918" y="2170"/>
                    <a:pt x="1876" y="2271"/>
                    <a:pt x="1852" y="2275"/>
                  </a:cubicBezTo>
                  <a:cubicBezTo>
                    <a:pt x="1828" y="2279"/>
                    <a:pt x="1835" y="2184"/>
                    <a:pt x="1815" y="2163"/>
                  </a:cubicBezTo>
                  <a:cubicBezTo>
                    <a:pt x="1795" y="2142"/>
                    <a:pt x="1762" y="2155"/>
                    <a:pt x="1732" y="2148"/>
                  </a:cubicBezTo>
                  <a:cubicBezTo>
                    <a:pt x="1702" y="2141"/>
                    <a:pt x="1667" y="2118"/>
                    <a:pt x="1635" y="2118"/>
                  </a:cubicBezTo>
                  <a:cubicBezTo>
                    <a:pt x="1603" y="2118"/>
                    <a:pt x="1561" y="2128"/>
                    <a:pt x="1537" y="2148"/>
                  </a:cubicBezTo>
                  <a:cubicBezTo>
                    <a:pt x="1513" y="2168"/>
                    <a:pt x="1516" y="2258"/>
                    <a:pt x="1492" y="2238"/>
                  </a:cubicBezTo>
                  <a:cubicBezTo>
                    <a:pt x="1468" y="2218"/>
                    <a:pt x="1425" y="2057"/>
                    <a:pt x="1395" y="2028"/>
                  </a:cubicBezTo>
                  <a:cubicBezTo>
                    <a:pt x="1365" y="1999"/>
                    <a:pt x="1328" y="2044"/>
                    <a:pt x="1312" y="2065"/>
                  </a:cubicBezTo>
                  <a:cubicBezTo>
                    <a:pt x="1296" y="2086"/>
                    <a:pt x="1306" y="2144"/>
                    <a:pt x="1297" y="2155"/>
                  </a:cubicBezTo>
                  <a:cubicBezTo>
                    <a:pt x="1288" y="2166"/>
                    <a:pt x="1270" y="2159"/>
                    <a:pt x="1260" y="2133"/>
                  </a:cubicBezTo>
                  <a:cubicBezTo>
                    <a:pt x="1250" y="2107"/>
                    <a:pt x="1230" y="2037"/>
                    <a:pt x="1237" y="1998"/>
                  </a:cubicBezTo>
                  <a:cubicBezTo>
                    <a:pt x="1244" y="1959"/>
                    <a:pt x="1276" y="1930"/>
                    <a:pt x="1305" y="1900"/>
                  </a:cubicBezTo>
                  <a:cubicBezTo>
                    <a:pt x="1334" y="1870"/>
                    <a:pt x="1382" y="1857"/>
                    <a:pt x="1410" y="1818"/>
                  </a:cubicBezTo>
                  <a:cubicBezTo>
                    <a:pt x="1438" y="1779"/>
                    <a:pt x="1438" y="1638"/>
                    <a:pt x="1470" y="1668"/>
                  </a:cubicBezTo>
                  <a:cubicBezTo>
                    <a:pt x="1502" y="1698"/>
                    <a:pt x="1538" y="1948"/>
                    <a:pt x="1605" y="1998"/>
                  </a:cubicBezTo>
                  <a:cubicBezTo>
                    <a:pt x="1672" y="2048"/>
                    <a:pt x="1825" y="2030"/>
                    <a:pt x="1875" y="1968"/>
                  </a:cubicBezTo>
                  <a:cubicBezTo>
                    <a:pt x="1925" y="1906"/>
                    <a:pt x="1911" y="1709"/>
                    <a:pt x="1905" y="1623"/>
                  </a:cubicBezTo>
                  <a:cubicBezTo>
                    <a:pt x="1899" y="1537"/>
                    <a:pt x="1838" y="1492"/>
                    <a:pt x="1837" y="1450"/>
                  </a:cubicBezTo>
                  <a:cubicBezTo>
                    <a:pt x="1836" y="1408"/>
                    <a:pt x="1891" y="1402"/>
                    <a:pt x="1897" y="1368"/>
                  </a:cubicBezTo>
                  <a:cubicBezTo>
                    <a:pt x="1903" y="1334"/>
                    <a:pt x="1864" y="1272"/>
                    <a:pt x="1875" y="1248"/>
                  </a:cubicBezTo>
                  <a:cubicBezTo>
                    <a:pt x="1886" y="1224"/>
                    <a:pt x="1950" y="1240"/>
                    <a:pt x="1965" y="1225"/>
                  </a:cubicBezTo>
                  <a:cubicBezTo>
                    <a:pt x="1980" y="1210"/>
                    <a:pt x="1974" y="1184"/>
                    <a:pt x="1965" y="1158"/>
                  </a:cubicBezTo>
                  <a:cubicBezTo>
                    <a:pt x="1956" y="1132"/>
                    <a:pt x="1916" y="1092"/>
                    <a:pt x="1912" y="1068"/>
                  </a:cubicBezTo>
                  <a:cubicBezTo>
                    <a:pt x="1908" y="1044"/>
                    <a:pt x="1948" y="1029"/>
                    <a:pt x="1942" y="1015"/>
                  </a:cubicBezTo>
                  <a:cubicBezTo>
                    <a:pt x="1936" y="1001"/>
                    <a:pt x="1889" y="999"/>
                    <a:pt x="1875" y="985"/>
                  </a:cubicBezTo>
                  <a:cubicBezTo>
                    <a:pt x="1861" y="971"/>
                    <a:pt x="1871" y="942"/>
                    <a:pt x="1860" y="933"/>
                  </a:cubicBezTo>
                  <a:cubicBezTo>
                    <a:pt x="1849" y="924"/>
                    <a:pt x="1808" y="945"/>
                    <a:pt x="1807" y="933"/>
                  </a:cubicBezTo>
                  <a:cubicBezTo>
                    <a:pt x="1806" y="921"/>
                    <a:pt x="1871" y="874"/>
                    <a:pt x="1852" y="858"/>
                  </a:cubicBezTo>
                  <a:cubicBezTo>
                    <a:pt x="1833" y="842"/>
                    <a:pt x="1726" y="858"/>
                    <a:pt x="1695" y="835"/>
                  </a:cubicBezTo>
                  <a:cubicBezTo>
                    <a:pt x="1664" y="812"/>
                    <a:pt x="1682" y="739"/>
                    <a:pt x="1665" y="723"/>
                  </a:cubicBezTo>
                  <a:cubicBezTo>
                    <a:pt x="1648" y="707"/>
                    <a:pt x="1615" y="753"/>
                    <a:pt x="1590" y="738"/>
                  </a:cubicBezTo>
                  <a:cubicBezTo>
                    <a:pt x="1565" y="723"/>
                    <a:pt x="1534" y="662"/>
                    <a:pt x="1515" y="633"/>
                  </a:cubicBezTo>
                  <a:cubicBezTo>
                    <a:pt x="1496" y="604"/>
                    <a:pt x="1501" y="575"/>
                    <a:pt x="1477" y="565"/>
                  </a:cubicBezTo>
                  <a:cubicBezTo>
                    <a:pt x="1453" y="555"/>
                    <a:pt x="1427" y="589"/>
                    <a:pt x="1372" y="573"/>
                  </a:cubicBezTo>
                  <a:cubicBezTo>
                    <a:pt x="1317" y="557"/>
                    <a:pt x="1214" y="489"/>
                    <a:pt x="1147" y="468"/>
                  </a:cubicBezTo>
                  <a:cubicBezTo>
                    <a:pt x="1080" y="447"/>
                    <a:pt x="1053" y="459"/>
                    <a:pt x="967" y="445"/>
                  </a:cubicBezTo>
                  <a:cubicBezTo>
                    <a:pt x="881" y="431"/>
                    <a:pt x="714" y="409"/>
                    <a:pt x="630" y="385"/>
                  </a:cubicBezTo>
                  <a:cubicBezTo>
                    <a:pt x="546" y="361"/>
                    <a:pt x="505" y="307"/>
                    <a:pt x="465" y="303"/>
                  </a:cubicBezTo>
                  <a:cubicBezTo>
                    <a:pt x="425" y="299"/>
                    <a:pt x="409" y="368"/>
                    <a:pt x="390" y="363"/>
                  </a:cubicBezTo>
                  <a:cubicBezTo>
                    <a:pt x="371" y="358"/>
                    <a:pt x="373" y="296"/>
                    <a:pt x="352" y="273"/>
                  </a:cubicBezTo>
                  <a:cubicBezTo>
                    <a:pt x="331" y="250"/>
                    <a:pt x="278" y="252"/>
                    <a:pt x="262" y="228"/>
                  </a:cubicBezTo>
                  <a:cubicBezTo>
                    <a:pt x="246" y="204"/>
                    <a:pt x="267" y="146"/>
                    <a:pt x="255" y="130"/>
                  </a:cubicBezTo>
                  <a:cubicBezTo>
                    <a:pt x="243" y="114"/>
                    <a:pt x="211" y="141"/>
                    <a:pt x="187" y="130"/>
                  </a:cubicBezTo>
                  <a:cubicBezTo>
                    <a:pt x="163" y="119"/>
                    <a:pt x="131" y="83"/>
                    <a:pt x="112" y="63"/>
                  </a:cubicBezTo>
                  <a:cubicBezTo>
                    <a:pt x="93" y="43"/>
                    <a:pt x="94" y="20"/>
                    <a:pt x="75" y="10"/>
                  </a:cubicBezTo>
                  <a:cubicBezTo>
                    <a:pt x="56" y="0"/>
                    <a:pt x="16" y="4"/>
                    <a:pt x="0" y="3"/>
                  </a:cubicBezTo>
                </a:path>
              </a:pathLst>
            </a:custGeom>
            <a:noFill/>
            <a:ln w="9525">
              <a:solidFill>
                <a:srgbClr val="5F497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000000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7082" y="3591"/>
              <a:ext cx="322" cy="439"/>
            </a:xfrm>
            <a:custGeom>
              <a:avLst/>
              <a:gdLst>
                <a:gd name="T0" fmla="*/ 87 w 321"/>
                <a:gd name="T1" fmla="*/ 439 h 439"/>
                <a:gd name="T2" fmla="*/ 154 w 321"/>
                <a:gd name="T3" fmla="*/ 296 h 439"/>
                <a:gd name="T4" fmla="*/ 328 w 321"/>
                <a:gd name="T5" fmla="*/ 116 h 439"/>
                <a:gd name="T6" fmla="*/ 328 w 321"/>
                <a:gd name="T7" fmla="*/ 19 h 439"/>
                <a:gd name="T8" fmla="*/ 260 w 321"/>
                <a:gd name="T9" fmla="*/ 4 h 439"/>
                <a:gd name="T10" fmla="*/ 147 w 321"/>
                <a:gd name="T11" fmla="*/ 34 h 439"/>
                <a:gd name="T12" fmla="*/ 19 w 321"/>
                <a:gd name="T13" fmla="*/ 109 h 439"/>
                <a:gd name="T14" fmla="*/ 34 w 321"/>
                <a:gd name="T15" fmla="*/ 154 h 439"/>
                <a:gd name="T16" fmla="*/ 19 w 321"/>
                <a:gd name="T17" fmla="*/ 214 h 439"/>
                <a:gd name="T18" fmla="*/ 16 w 321"/>
                <a:gd name="T19" fmla="*/ 299 h 439"/>
                <a:gd name="T20" fmla="*/ 57 w 321"/>
                <a:gd name="T21" fmla="*/ 349 h 439"/>
                <a:gd name="T22" fmla="*/ 87 w 321"/>
                <a:gd name="T23" fmla="*/ 439 h 43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21" h="439">
                  <a:moveTo>
                    <a:pt x="87" y="439"/>
                  </a:moveTo>
                  <a:cubicBezTo>
                    <a:pt x="107" y="428"/>
                    <a:pt x="119" y="350"/>
                    <a:pt x="154" y="296"/>
                  </a:cubicBezTo>
                  <a:cubicBezTo>
                    <a:pt x="189" y="242"/>
                    <a:pt x="273" y="162"/>
                    <a:pt x="297" y="116"/>
                  </a:cubicBezTo>
                  <a:cubicBezTo>
                    <a:pt x="321" y="70"/>
                    <a:pt x="308" y="38"/>
                    <a:pt x="297" y="19"/>
                  </a:cubicBezTo>
                  <a:cubicBezTo>
                    <a:pt x="286" y="0"/>
                    <a:pt x="254" y="2"/>
                    <a:pt x="229" y="4"/>
                  </a:cubicBezTo>
                  <a:cubicBezTo>
                    <a:pt x="204" y="6"/>
                    <a:pt x="182" y="17"/>
                    <a:pt x="147" y="34"/>
                  </a:cubicBezTo>
                  <a:cubicBezTo>
                    <a:pt x="112" y="51"/>
                    <a:pt x="38" y="89"/>
                    <a:pt x="19" y="109"/>
                  </a:cubicBezTo>
                  <a:cubicBezTo>
                    <a:pt x="0" y="129"/>
                    <a:pt x="34" y="137"/>
                    <a:pt x="34" y="154"/>
                  </a:cubicBezTo>
                  <a:cubicBezTo>
                    <a:pt x="34" y="171"/>
                    <a:pt x="22" y="190"/>
                    <a:pt x="19" y="214"/>
                  </a:cubicBezTo>
                  <a:cubicBezTo>
                    <a:pt x="16" y="238"/>
                    <a:pt x="10" y="277"/>
                    <a:pt x="16" y="299"/>
                  </a:cubicBezTo>
                  <a:cubicBezTo>
                    <a:pt x="22" y="321"/>
                    <a:pt x="45" y="326"/>
                    <a:pt x="57" y="349"/>
                  </a:cubicBezTo>
                  <a:cubicBezTo>
                    <a:pt x="69" y="372"/>
                    <a:pt x="81" y="420"/>
                    <a:pt x="87" y="439"/>
                  </a:cubicBezTo>
                  <a:close/>
                </a:path>
              </a:pathLst>
            </a:custGeom>
            <a:solidFill>
              <a:srgbClr val="CC99FF"/>
            </a:solidFill>
            <a:ln w="9525">
              <a:solidFill>
                <a:srgbClr val="5F497A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7411" y="3367"/>
              <a:ext cx="818" cy="270"/>
            </a:xfrm>
            <a:custGeom>
              <a:avLst/>
              <a:gdLst>
                <a:gd name="T0" fmla="*/ 358 w 818"/>
                <a:gd name="T1" fmla="*/ 160 h 270"/>
                <a:gd name="T2" fmla="*/ 628 w 818"/>
                <a:gd name="T3" fmla="*/ 160 h 270"/>
                <a:gd name="T4" fmla="*/ 793 w 818"/>
                <a:gd name="T5" fmla="*/ 108 h 270"/>
                <a:gd name="T6" fmla="*/ 778 w 818"/>
                <a:gd name="T7" fmla="*/ 40 h 270"/>
                <a:gd name="T8" fmla="*/ 620 w 818"/>
                <a:gd name="T9" fmla="*/ 40 h 270"/>
                <a:gd name="T10" fmla="*/ 493 w 818"/>
                <a:gd name="T11" fmla="*/ 3 h 270"/>
                <a:gd name="T12" fmla="*/ 230 w 818"/>
                <a:gd name="T13" fmla="*/ 25 h 270"/>
                <a:gd name="T14" fmla="*/ 148 w 818"/>
                <a:gd name="T15" fmla="*/ 78 h 270"/>
                <a:gd name="T16" fmla="*/ 35 w 818"/>
                <a:gd name="T17" fmla="*/ 123 h 270"/>
                <a:gd name="T18" fmla="*/ 5 w 818"/>
                <a:gd name="T19" fmla="*/ 168 h 270"/>
                <a:gd name="T20" fmla="*/ 66 w 818"/>
                <a:gd name="T21" fmla="*/ 269 h 270"/>
                <a:gd name="T22" fmla="*/ 358 w 818"/>
                <a:gd name="T23" fmla="*/ 160 h 27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818" h="270">
                  <a:moveTo>
                    <a:pt x="358" y="160"/>
                  </a:moveTo>
                  <a:cubicBezTo>
                    <a:pt x="452" y="142"/>
                    <a:pt x="556" y="169"/>
                    <a:pt x="628" y="160"/>
                  </a:cubicBezTo>
                  <a:cubicBezTo>
                    <a:pt x="700" y="151"/>
                    <a:pt x="768" y="128"/>
                    <a:pt x="793" y="108"/>
                  </a:cubicBezTo>
                  <a:cubicBezTo>
                    <a:pt x="818" y="88"/>
                    <a:pt x="807" y="51"/>
                    <a:pt x="778" y="40"/>
                  </a:cubicBezTo>
                  <a:cubicBezTo>
                    <a:pt x="749" y="29"/>
                    <a:pt x="667" y="46"/>
                    <a:pt x="620" y="40"/>
                  </a:cubicBezTo>
                  <a:cubicBezTo>
                    <a:pt x="573" y="34"/>
                    <a:pt x="558" y="6"/>
                    <a:pt x="493" y="3"/>
                  </a:cubicBezTo>
                  <a:cubicBezTo>
                    <a:pt x="428" y="0"/>
                    <a:pt x="287" y="13"/>
                    <a:pt x="230" y="25"/>
                  </a:cubicBezTo>
                  <a:cubicBezTo>
                    <a:pt x="173" y="37"/>
                    <a:pt x="181" y="62"/>
                    <a:pt x="148" y="78"/>
                  </a:cubicBezTo>
                  <a:cubicBezTo>
                    <a:pt x="115" y="94"/>
                    <a:pt x="59" y="108"/>
                    <a:pt x="35" y="123"/>
                  </a:cubicBezTo>
                  <a:cubicBezTo>
                    <a:pt x="11" y="138"/>
                    <a:pt x="0" y="144"/>
                    <a:pt x="5" y="168"/>
                  </a:cubicBezTo>
                  <a:cubicBezTo>
                    <a:pt x="10" y="192"/>
                    <a:pt x="7" y="270"/>
                    <a:pt x="66" y="269"/>
                  </a:cubicBezTo>
                  <a:cubicBezTo>
                    <a:pt x="125" y="268"/>
                    <a:pt x="281" y="182"/>
                    <a:pt x="358" y="160"/>
                  </a:cubicBezTo>
                  <a:close/>
                </a:path>
              </a:pathLst>
            </a:custGeom>
            <a:solidFill>
              <a:srgbClr val="CC99FF"/>
            </a:solidFill>
            <a:ln w="9525">
              <a:solidFill>
                <a:srgbClr val="5F497A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6611" y="3866"/>
              <a:ext cx="129" cy="104"/>
            </a:xfrm>
            <a:custGeom>
              <a:avLst/>
              <a:gdLst>
                <a:gd name="T0" fmla="*/ 117 w 129"/>
                <a:gd name="T1" fmla="*/ 134 h 103"/>
                <a:gd name="T2" fmla="*/ 95 w 129"/>
                <a:gd name="T3" fmla="*/ 35 h 103"/>
                <a:gd name="T4" fmla="*/ 35 w 129"/>
                <a:gd name="T5" fmla="*/ 13 h 103"/>
                <a:gd name="T6" fmla="*/ 5 w 129"/>
                <a:gd name="T7" fmla="*/ 89 h 103"/>
                <a:gd name="T8" fmla="*/ 12 w 129"/>
                <a:gd name="T9" fmla="*/ 111 h 103"/>
                <a:gd name="T10" fmla="*/ 95 w 129"/>
                <a:gd name="T11" fmla="*/ 119 h 103"/>
                <a:gd name="T12" fmla="*/ 117 w 129"/>
                <a:gd name="T13" fmla="*/ 134 h 10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29" h="103">
                  <a:moveTo>
                    <a:pt x="117" y="103"/>
                  </a:moveTo>
                  <a:cubicBezTo>
                    <a:pt x="129" y="69"/>
                    <a:pt x="125" y="55"/>
                    <a:pt x="95" y="35"/>
                  </a:cubicBezTo>
                  <a:cubicBezTo>
                    <a:pt x="82" y="0"/>
                    <a:pt x="69" y="4"/>
                    <a:pt x="35" y="13"/>
                  </a:cubicBezTo>
                  <a:cubicBezTo>
                    <a:pt x="25" y="28"/>
                    <a:pt x="0" y="41"/>
                    <a:pt x="5" y="58"/>
                  </a:cubicBezTo>
                  <a:cubicBezTo>
                    <a:pt x="7" y="65"/>
                    <a:pt x="5" y="78"/>
                    <a:pt x="12" y="80"/>
                  </a:cubicBezTo>
                  <a:cubicBezTo>
                    <a:pt x="38" y="89"/>
                    <a:pt x="68" y="82"/>
                    <a:pt x="95" y="88"/>
                  </a:cubicBezTo>
                  <a:cubicBezTo>
                    <a:pt x="104" y="90"/>
                    <a:pt x="110" y="98"/>
                    <a:pt x="117" y="103"/>
                  </a:cubicBezTo>
                  <a:close/>
                </a:path>
              </a:pathLst>
            </a:custGeom>
            <a:solidFill>
              <a:srgbClr val="CC99FF"/>
            </a:solidFill>
            <a:ln w="9525">
              <a:solidFill>
                <a:srgbClr val="5F497A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7211" y="4111"/>
              <a:ext cx="87" cy="113"/>
            </a:xfrm>
            <a:custGeom>
              <a:avLst/>
              <a:gdLst>
                <a:gd name="T0" fmla="*/ 80 w 86"/>
                <a:gd name="T1" fmla="*/ 69 h 115"/>
                <a:gd name="T2" fmla="*/ 102 w 86"/>
                <a:gd name="T3" fmla="*/ 62 h 115"/>
                <a:gd name="T4" fmla="*/ 117 w 86"/>
                <a:gd name="T5" fmla="*/ 28 h 115"/>
                <a:gd name="T6" fmla="*/ 34 w 86"/>
                <a:gd name="T7" fmla="*/ 2 h 115"/>
                <a:gd name="T8" fmla="*/ 19 w 86"/>
                <a:gd name="T9" fmla="*/ 54 h 115"/>
                <a:gd name="T10" fmla="*/ 41 w 86"/>
                <a:gd name="T11" fmla="*/ 62 h 115"/>
                <a:gd name="T12" fmla="*/ 80 w 86"/>
                <a:gd name="T13" fmla="*/ 69 h 11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6" h="115">
                  <a:moveTo>
                    <a:pt x="49" y="115"/>
                  </a:moveTo>
                  <a:cubicBezTo>
                    <a:pt x="56" y="110"/>
                    <a:pt x="66" y="108"/>
                    <a:pt x="71" y="100"/>
                  </a:cubicBezTo>
                  <a:cubicBezTo>
                    <a:pt x="79" y="87"/>
                    <a:pt x="86" y="55"/>
                    <a:pt x="86" y="55"/>
                  </a:cubicBezTo>
                  <a:cubicBezTo>
                    <a:pt x="76" y="0"/>
                    <a:pt x="81" y="19"/>
                    <a:pt x="34" y="2"/>
                  </a:cubicBezTo>
                  <a:cubicBezTo>
                    <a:pt x="17" y="29"/>
                    <a:pt x="0" y="51"/>
                    <a:pt x="19" y="85"/>
                  </a:cubicBezTo>
                  <a:cubicBezTo>
                    <a:pt x="23" y="93"/>
                    <a:pt x="35" y="94"/>
                    <a:pt x="41" y="100"/>
                  </a:cubicBezTo>
                  <a:cubicBezTo>
                    <a:pt x="45" y="104"/>
                    <a:pt x="46" y="110"/>
                    <a:pt x="49" y="115"/>
                  </a:cubicBezTo>
                  <a:close/>
                </a:path>
              </a:pathLst>
            </a:custGeom>
            <a:solidFill>
              <a:srgbClr val="CC99FF"/>
            </a:solidFill>
            <a:ln w="9525">
              <a:solidFill>
                <a:srgbClr val="5F497A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>
              <a:off x="9392" y="3329"/>
              <a:ext cx="214" cy="214"/>
            </a:xfrm>
            <a:custGeom>
              <a:avLst/>
              <a:gdLst>
                <a:gd name="T0" fmla="*/ 12 w 213"/>
                <a:gd name="T1" fmla="*/ 214 h 214"/>
                <a:gd name="T2" fmla="*/ 163 w 213"/>
                <a:gd name="T3" fmla="*/ 207 h 214"/>
                <a:gd name="T4" fmla="*/ 215 w 213"/>
                <a:gd name="T5" fmla="*/ 162 h 214"/>
                <a:gd name="T6" fmla="*/ 185 w 213"/>
                <a:gd name="T7" fmla="*/ 64 h 214"/>
                <a:gd name="T8" fmla="*/ 94 w 213"/>
                <a:gd name="T9" fmla="*/ 4 h 214"/>
                <a:gd name="T10" fmla="*/ 64 w 213"/>
                <a:gd name="T11" fmla="*/ 117 h 214"/>
                <a:gd name="T12" fmla="*/ 27 w 213"/>
                <a:gd name="T13" fmla="*/ 154 h 214"/>
                <a:gd name="T14" fmla="*/ 12 w 213"/>
                <a:gd name="T15" fmla="*/ 214 h 2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13" h="214">
                  <a:moveTo>
                    <a:pt x="12" y="214"/>
                  </a:moveTo>
                  <a:cubicBezTo>
                    <a:pt x="52" y="212"/>
                    <a:pt x="92" y="213"/>
                    <a:pt x="132" y="207"/>
                  </a:cubicBezTo>
                  <a:cubicBezTo>
                    <a:pt x="166" y="202"/>
                    <a:pt x="146" y="174"/>
                    <a:pt x="184" y="162"/>
                  </a:cubicBezTo>
                  <a:cubicBezTo>
                    <a:pt x="213" y="118"/>
                    <a:pt x="194" y="90"/>
                    <a:pt x="154" y="64"/>
                  </a:cubicBezTo>
                  <a:cubicBezTo>
                    <a:pt x="137" y="39"/>
                    <a:pt x="115" y="25"/>
                    <a:pt x="94" y="4"/>
                  </a:cubicBezTo>
                  <a:cubicBezTo>
                    <a:pt x="36" y="25"/>
                    <a:pt x="85" y="0"/>
                    <a:pt x="64" y="117"/>
                  </a:cubicBezTo>
                  <a:cubicBezTo>
                    <a:pt x="61" y="135"/>
                    <a:pt x="40" y="145"/>
                    <a:pt x="27" y="154"/>
                  </a:cubicBezTo>
                  <a:cubicBezTo>
                    <a:pt x="19" y="178"/>
                    <a:pt x="0" y="191"/>
                    <a:pt x="12" y="214"/>
                  </a:cubicBezTo>
                  <a:close/>
                </a:path>
              </a:pathLst>
            </a:custGeom>
            <a:solidFill>
              <a:srgbClr val="CC99FF"/>
            </a:solidFill>
            <a:ln w="9525">
              <a:solidFill>
                <a:srgbClr val="5F497A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9209" y="3215"/>
              <a:ext cx="174" cy="206"/>
            </a:xfrm>
            <a:custGeom>
              <a:avLst/>
              <a:gdLst>
                <a:gd name="T0" fmla="*/ 167 w 173"/>
                <a:gd name="T1" fmla="*/ 206 h 206"/>
                <a:gd name="T2" fmla="*/ 204 w 173"/>
                <a:gd name="T3" fmla="*/ 86 h 206"/>
                <a:gd name="T4" fmla="*/ 152 w 173"/>
                <a:gd name="T5" fmla="*/ 41 h 206"/>
                <a:gd name="T6" fmla="*/ 46 w 173"/>
                <a:gd name="T7" fmla="*/ 11 h 206"/>
                <a:gd name="T8" fmla="*/ 1 w 173"/>
                <a:gd name="T9" fmla="*/ 71 h 206"/>
                <a:gd name="T10" fmla="*/ 46 w 173"/>
                <a:gd name="T11" fmla="*/ 131 h 206"/>
                <a:gd name="T12" fmla="*/ 76 w 173"/>
                <a:gd name="T13" fmla="*/ 176 h 206"/>
                <a:gd name="T14" fmla="*/ 167 w 173"/>
                <a:gd name="T15" fmla="*/ 206 h 20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73" h="206">
                  <a:moveTo>
                    <a:pt x="136" y="206"/>
                  </a:moveTo>
                  <a:cubicBezTo>
                    <a:pt x="149" y="166"/>
                    <a:pt x="161" y="126"/>
                    <a:pt x="173" y="86"/>
                  </a:cubicBezTo>
                  <a:cubicBezTo>
                    <a:pt x="163" y="56"/>
                    <a:pt x="150" y="51"/>
                    <a:pt x="121" y="41"/>
                  </a:cubicBezTo>
                  <a:cubicBezTo>
                    <a:pt x="89" y="10"/>
                    <a:pt x="91" y="0"/>
                    <a:pt x="46" y="11"/>
                  </a:cubicBezTo>
                  <a:cubicBezTo>
                    <a:pt x="19" y="28"/>
                    <a:pt x="11" y="41"/>
                    <a:pt x="1" y="71"/>
                  </a:cubicBezTo>
                  <a:cubicBezTo>
                    <a:pt x="11" y="115"/>
                    <a:pt x="0" y="120"/>
                    <a:pt x="46" y="131"/>
                  </a:cubicBezTo>
                  <a:cubicBezTo>
                    <a:pt x="56" y="146"/>
                    <a:pt x="59" y="170"/>
                    <a:pt x="76" y="176"/>
                  </a:cubicBezTo>
                  <a:cubicBezTo>
                    <a:pt x="100" y="185"/>
                    <a:pt x="118" y="188"/>
                    <a:pt x="136" y="206"/>
                  </a:cubicBezTo>
                  <a:close/>
                </a:path>
              </a:pathLst>
            </a:custGeom>
            <a:solidFill>
              <a:srgbClr val="CC99FF"/>
            </a:solidFill>
            <a:ln w="9525">
              <a:solidFill>
                <a:srgbClr val="5F497A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9157" y="3011"/>
              <a:ext cx="154" cy="152"/>
            </a:xfrm>
            <a:custGeom>
              <a:avLst/>
              <a:gdLst>
                <a:gd name="T0" fmla="*/ 60 w 155"/>
                <a:gd name="T1" fmla="*/ 104 h 153"/>
                <a:gd name="T2" fmla="*/ 119 w 155"/>
                <a:gd name="T3" fmla="*/ 81 h 153"/>
                <a:gd name="T4" fmla="*/ 112 w 155"/>
                <a:gd name="T5" fmla="*/ 30 h 153"/>
                <a:gd name="T6" fmla="*/ 77 w 155"/>
                <a:gd name="T7" fmla="*/ 0 h 153"/>
                <a:gd name="T8" fmla="*/ 23 w 155"/>
                <a:gd name="T9" fmla="*/ 15 h 153"/>
                <a:gd name="T10" fmla="*/ 0 w 155"/>
                <a:gd name="T11" fmla="*/ 75 h 153"/>
                <a:gd name="T12" fmla="*/ 60 w 155"/>
                <a:gd name="T13" fmla="*/ 104 h 15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5" h="153">
                  <a:moveTo>
                    <a:pt x="60" y="135"/>
                  </a:moveTo>
                  <a:cubicBezTo>
                    <a:pt x="119" y="115"/>
                    <a:pt x="89" y="123"/>
                    <a:pt x="150" y="112"/>
                  </a:cubicBezTo>
                  <a:cubicBezTo>
                    <a:pt x="148" y="85"/>
                    <a:pt x="155" y="55"/>
                    <a:pt x="143" y="30"/>
                  </a:cubicBezTo>
                  <a:cubicBezTo>
                    <a:pt x="135" y="14"/>
                    <a:pt x="98" y="0"/>
                    <a:pt x="98" y="0"/>
                  </a:cubicBezTo>
                  <a:cubicBezTo>
                    <a:pt x="91" y="1"/>
                    <a:pt x="29" y="6"/>
                    <a:pt x="23" y="15"/>
                  </a:cubicBezTo>
                  <a:cubicBezTo>
                    <a:pt x="11" y="33"/>
                    <a:pt x="12" y="57"/>
                    <a:pt x="0" y="75"/>
                  </a:cubicBezTo>
                  <a:cubicBezTo>
                    <a:pt x="10" y="121"/>
                    <a:pt x="3" y="153"/>
                    <a:pt x="60" y="135"/>
                  </a:cubicBezTo>
                  <a:close/>
                </a:path>
              </a:pathLst>
            </a:custGeom>
            <a:solidFill>
              <a:srgbClr val="CC99FF"/>
            </a:solidFill>
            <a:ln w="9525">
              <a:solidFill>
                <a:srgbClr val="5F497A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7381" y="1757"/>
              <a:ext cx="200" cy="270"/>
            </a:xfrm>
            <a:custGeom>
              <a:avLst/>
              <a:gdLst>
                <a:gd name="T0" fmla="*/ 120 w 200"/>
                <a:gd name="T1" fmla="*/ 263 h 270"/>
                <a:gd name="T2" fmla="*/ 172 w 200"/>
                <a:gd name="T3" fmla="*/ 255 h 270"/>
                <a:gd name="T4" fmla="*/ 180 w 200"/>
                <a:gd name="T5" fmla="*/ 233 h 270"/>
                <a:gd name="T6" fmla="*/ 142 w 200"/>
                <a:gd name="T7" fmla="*/ 75 h 270"/>
                <a:gd name="T8" fmla="*/ 127 w 200"/>
                <a:gd name="T9" fmla="*/ 30 h 270"/>
                <a:gd name="T10" fmla="*/ 82 w 200"/>
                <a:gd name="T11" fmla="*/ 0 h 270"/>
                <a:gd name="T12" fmla="*/ 30 w 200"/>
                <a:gd name="T13" fmla="*/ 53 h 270"/>
                <a:gd name="T14" fmla="*/ 0 w 200"/>
                <a:gd name="T15" fmla="*/ 158 h 270"/>
                <a:gd name="T16" fmla="*/ 52 w 200"/>
                <a:gd name="T17" fmla="*/ 270 h 270"/>
                <a:gd name="T18" fmla="*/ 120 w 200"/>
                <a:gd name="T19" fmla="*/ 263 h 27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00" h="270">
                  <a:moveTo>
                    <a:pt x="120" y="263"/>
                  </a:moveTo>
                  <a:cubicBezTo>
                    <a:pt x="137" y="260"/>
                    <a:pt x="156" y="263"/>
                    <a:pt x="172" y="255"/>
                  </a:cubicBezTo>
                  <a:cubicBezTo>
                    <a:pt x="179" y="252"/>
                    <a:pt x="180" y="241"/>
                    <a:pt x="180" y="233"/>
                  </a:cubicBezTo>
                  <a:cubicBezTo>
                    <a:pt x="180" y="182"/>
                    <a:pt x="200" y="95"/>
                    <a:pt x="142" y="75"/>
                  </a:cubicBezTo>
                  <a:cubicBezTo>
                    <a:pt x="137" y="60"/>
                    <a:pt x="140" y="39"/>
                    <a:pt x="127" y="30"/>
                  </a:cubicBezTo>
                  <a:cubicBezTo>
                    <a:pt x="112" y="20"/>
                    <a:pt x="82" y="0"/>
                    <a:pt x="82" y="0"/>
                  </a:cubicBezTo>
                  <a:cubicBezTo>
                    <a:pt x="45" y="10"/>
                    <a:pt x="41" y="18"/>
                    <a:pt x="30" y="53"/>
                  </a:cubicBezTo>
                  <a:cubicBezTo>
                    <a:pt x="21" y="124"/>
                    <a:pt x="16" y="105"/>
                    <a:pt x="0" y="158"/>
                  </a:cubicBezTo>
                  <a:cubicBezTo>
                    <a:pt x="7" y="210"/>
                    <a:pt x="8" y="240"/>
                    <a:pt x="52" y="270"/>
                  </a:cubicBezTo>
                  <a:cubicBezTo>
                    <a:pt x="110" y="262"/>
                    <a:pt x="87" y="263"/>
                    <a:pt x="120" y="26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7040" y="1936"/>
              <a:ext cx="169" cy="153"/>
            </a:xfrm>
            <a:custGeom>
              <a:avLst/>
              <a:gdLst>
                <a:gd name="T0" fmla="*/ 42 w 171"/>
                <a:gd name="T1" fmla="*/ 182 h 152"/>
                <a:gd name="T2" fmla="*/ 102 w 171"/>
                <a:gd name="T3" fmla="*/ 175 h 152"/>
                <a:gd name="T4" fmla="*/ 102 w 171"/>
                <a:gd name="T5" fmla="*/ 31 h 152"/>
                <a:gd name="T6" fmla="*/ 85 w 171"/>
                <a:gd name="T7" fmla="*/ 24 h 152"/>
                <a:gd name="T8" fmla="*/ 26 w 171"/>
                <a:gd name="T9" fmla="*/ 115 h 152"/>
                <a:gd name="T10" fmla="*/ 41 w 171"/>
                <a:gd name="T11" fmla="*/ 137 h 152"/>
                <a:gd name="T12" fmla="*/ 42 w 171"/>
                <a:gd name="T13" fmla="*/ 182 h 1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71" h="152">
                  <a:moveTo>
                    <a:pt x="71" y="151"/>
                  </a:moveTo>
                  <a:cubicBezTo>
                    <a:pt x="93" y="149"/>
                    <a:pt x="117" y="152"/>
                    <a:pt x="138" y="144"/>
                  </a:cubicBezTo>
                  <a:cubicBezTo>
                    <a:pt x="171" y="132"/>
                    <a:pt x="157" y="50"/>
                    <a:pt x="138" y="31"/>
                  </a:cubicBezTo>
                  <a:cubicBezTo>
                    <a:pt x="133" y="26"/>
                    <a:pt x="123" y="26"/>
                    <a:pt x="116" y="24"/>
                  </a:cubicBezTo>
                  <a:cubicBezTo>
                    <a:pt x="24" y="31"/>
                    <a:pt x="0" y="0"/>
                    <a:pt x="26" y="84"/>
                  </a:cubicBezTo>
                  <a:cubicBezTo>
                    <a:pt x="29" y="92"/>
                    <a:pt x="36" y="99"/>
                    <a:pt x="41" y="106"/>
                  </a:cubicBezTo>
                  <a:cubicBezTo>
                    <a:pt x="51" y="139"/>
                    <a:pt x="42" y="123"/>
                    <a:pt x="71" y="15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6863" y="1520"/>
              <a:ext cx="546" cy="351"/>
            </a:xfrm>
            <a:custGeom>
              <a:avLst/>
              <a:gdLst>
                <a:gd name="T0" fmla="*/ 0 w 548"/>
                <a:gd name="T1" fmla="*/ 411 h 349"/>
                <a:gd name="T2" fmla="*/ 322 w 548"/>
                <a:gd name="T3" fmla="*/ 396 h 349"/>
                <a:gd name="T4" fmla="*/ 396 w 548"/>
                <a:gd name="T5" fmla="*/ 373 h 349"/>
                <a:gd name="T6" fmla="*/ 463 w 548"/>
                <a:gd name="T7" fmla="*/ 260 h 349"/>
                <a:gd name="T8" fmla="*/ 478 w 548"/>
                <a:gd name="T9" fmla="*/ 237 h 349"/>
                <a:gd name="T10" fmla="*/ 399 w 548"/>
                <a:gd name="T11" fmla="*/ 177 h 349"/>
                <a:gd name="T12" fmla="*/ 392 w 548"/>
                <a:gd name="T13" fmla="*/ 19 h 349"/>
                <a:gd name="T14" fmla="*/ 329 w 548"/>
                <a:gd name="T15" fmla="*/ 26 h 349"/>
                <a:gd name="T16" fmla="*/ 307 w 548"/>
                <a:gd name="T17" fmla="*/ 41 h 349"/>
                <a:gd name="T18" fmla="*/ 299 w 548"/>
                <a:gd name="T19" fmla="*/ 64 h 349"/>
                <a:gd name="T20" fmla="*/ 254 w 548"/>
                <a:gd name="T21" fmla="*/ 125 h 349"/>
                <a:gd name="T22" fmla="*/ 209 w 548"/>
                <a:gd name="T23" fmla="*/ 155 h 349"/>
                <a:gd name="T24" fmla="*/ 217 w 548"/>
                <a:gd name="T25" fmla="*/ 185 h 349"/>
                <a:gd name="T26" fmla="*/ 254 w 548"/>
                <a:gd name="T27" fmla="*/ 215 h 349"/>
                <a:gd name="T28" fmla="*/ 194 w 548"/>
                <a:gd name="T29" fmla="*/ 272 h 349"/>
                <a:gd name="T30" fmla="*/ 149 w 548"/>
                <a:gd name="T31" fmla="*/ 222 h 349"/>
                <a:gd name="T32" fmla="*/ 120 w 548"/>
                <a:gd name="T33" fmla="*/ 260 h 349"/>
                <a:gd name="T34" fmla="*/ 53 w 548"/>
                <a:gd name="T35" fmla="*/ 252 h 349"/>
                <a:gd name="T36" fmla="*/ 38 w 548"/>
                <a:gd name="T37" fmla="*/ 328 h 349"/>
                <a:gd name="T38" fmla="*/ 8 w 548"/>
                <a:gd name="T39" fmla="*/ 373 h 349"/>
                <a:gd name="T40" fmla="*/ 0 w 548"/>
                <a:gd name="T41" fmla="*/ 411 h 34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48" h="349">
                  <a:moveTo>
                    <a:pt x="0" y="349"/>
                  </a:moveTo>
                  <a:cubicBezTo>
                    <a:pt x="173" y="341"/>
                    <a:pt x="180" y="326"/>
                    <a:pt x="353" y="334"/>
                  </a:cubicBezTo>
                  <a:cubicBezTo>
                    <a:pt x="391" y="346"/>
                    <a:pt x="420" y="346"/>
                    <a:pt x="443" y="311"/>
                  </a:cubicBezTo>
                  <a:cubicBezTo>
                    <a:pt x="468" y="236"/>
                    <a:pt x="447" y="244"/>
                    <a:pt x="525" y="229"/>
                  </a:cubicBezTo>
                  <a:cubicBezTo>
                    <a:pt x="530" y="221"/>
                    <a:pt x="539" y="215"/>
                    <a:pt x="540" y="206"/>
                  </a:cubicBezTo>
                  <a:cubicBezTo>
                    <a:pt x="548" y="128"/>
                    <a:pt x="520" y="153"/>
                    <a:pt x="450" y="146"/>
                  </a:cubicBezTo>
                  <a:cubicBezTo>
                    <a:pt x="437" y="105"/>
                    <a:pt x="463" y="52"/>
                    <a:pt x="435" y="19"/>
                  </a:cubicBezTo>
                  <a:cubicBezTo>
                    <a:pt x="419" y="0"/>
                    <a:pt x="385" y="24"/>
                    <a:pt x="360" y="26"/>
                  </a:cubicBezTo>
                  <a:cubicBezTo>
                    <a:pt x="353" y="31"/>
                    <a:pt x="343" y="34"/>
                    <a:pt x="338" y="41"/>
                  </a:cubicBezTo>
                  <a:cubicBezTo>
                    <a:pt x="333" y="47"/>
                    <a:pt x="336" y="58"/>
                    <a:pt x="330" y="64"/>
                  </a:cubicBezTo>
                  <a:cubicBezTo>
                    <a:pt x="317" y="77"/>
                    <a:pt x="300" y="84"/>
                    <a:pt x="285" y="94"/>
                  </a:cubicBezTo>
                  <a:cubicBezTo>
                    <a:pt x="270" y="104"/>
                    <a:pt x="240" y="124"/>
                    <a:pt x="240" y="124"/>
                  </a:cubicBezTo>
                  <a:cubicBezTo>
                    <a:pt x="243" y="134"/>
                    <a:pt x="241" y="147"/>
                    <a:pt x="248" y="154"/>
                  </a:cubicBezTo>
                  <a:cubicBezTo>
                    <a:pt x="298" y="203"/>
                    <a:pt x="266" y="120"/>
                    <a:pt x="285" y="184"/>
                  </a:cubicBezTo>
                  <a:cubicBezTo>
                    <a:pt x="277" y="242"/>
                    <a:pt x="279" y="251"/>
                    <a:pt x="225" y="236"/>
                  </a:cubicBezTo>
                  <a:cubicBezTo>
                    <a:pt x="215" y="192"/>
                    <a:pt x="228" y="180"/>
                    <a:pt x="180" y="191"/>
                  </a:cubicBezTo>
                  <a:cubicBezTo>
                    <a:pt x="164" y="244"/>
                    <a:pt x="182" y="239"/>
                    <a:pt x="120" y="229"/>
                  </a:cubicBezTo>
                  <a:cubicBezTo>
                    <a:pt x="106" y="184"/>
                    <a:pt x="88" y="210"/>
                    <a:pt x="53" y="221"/>
                  </a:cubicBezTo>
                  <a:cubicBezTo>
                    <a:pt x="48" y="236"/>
                    <a:pt x="47" y="253"/>
                    <a:pt x="38" y="266"/>
                  </a:cubicBezTo>
                  <a:cubicBezTo>
                    <a:pt x="28" y="281"/>
                    <a:pt x="8" y="311"/>
                    <a:pt x="8" y="311"/>
                  </a:cubicBezTo>
                  <a:cubicBezTo>
                    <a:pt x="5" y="324"/>
                    <a:pt x="0" y="349"/>
                    <a:pt x="0" y="34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11171" y="3629"/>
              <a:ext cx="158" cy="139"/>
            </a:xfrm>
            <a:custGeom>
              <a:avLst/>
              <a:gdLst>
                <a:gd name="T0" fmla="*/ 11 w 157"/>
                <a:gd name="T1" fmla="*/ 169 h 138"/>
                <a:gd name="T2" fmla="*/ 125 w 157"/>
                <a:gd name="T3" fmla="*/ 154 h 138"/>
                <a:gd name="T4" fmla="*/ 140 w 157"/>
                <a:gd name="T5" fmla="*/ 132 h 138"/>
                <a:gd name="T6" fmla="*/ 170 w 157"/>
                <a:gd name="T7" fmla="*/ 124 h 138"/>
                <a:gd name="T8" fmla="*/ 147 w 157"/>
                <a:gd name="T9" fmla="*/ 26 h 138"/>
                <a:gd name="T10" fmla="*/ 19 w 157"/>
                <a:gd name="T11" fmla="*/ 18 h 138"/>
                <a:gd name="T12" fmla="*/ 11 w 157"/>
                <a:gd name="T13" fmla="*/ 169 h 1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7" h="138">
                  <a:moveTo>
                    <a:pt x="11" y="138"/>
                  </a:moveTo>
                  <a:cubicBezTo>
                    <a:pt x="38" y="132"/>
                    <a:pt x="68" y="134"/>
                    <a:pt x="94" y="123"/>
                  </a:cubicBezTo>
                  <a:cubicBezTo>
                    <a:pt x="102" y="119"/>
                    <a:pt x="102" y="106"/>
                    <a:pt x="109" y="101"/>
                  </a:cubicBezTo>
                  <a:cubicBezTo>
                    <a:pt x="118" y="95"/>
                    <a:pt x="129" y="96"/>
                    <a:pt x="139" y="93"/>
                  </a:cubicBezTo>
                  <a:cubicBezTo>
                    <a:pt x="150" y="57"/>
                    <a:pt x="157" y="39"/>
                    <a:pt x="116" y="26"/>
                  </a:cubicBezTo>
                  <a:cubicBezTo>
                    <a:pt x="78" y="0"/>
                    <a:pt x="62" y="4"/>
                    <a:pt x="19" y="18"/>
                  </a:cubicBezTo>
                  <a:cubicBezTo>
                    <a:pt x="0" y="72"/>
                    <a:pt x="11" y="33"/>
                    <a:pt x="11" y="138"/>
                  </a:cubicBezTo>
                  <a:close/>
                </a:path>
              </a:pathLst>
            </a:custGeom>
            <a:solidFill>
              <a:srgbClr val="CC99FF"/>
            </a:solidFill>
            <a:ln w="9525">
              <a:solidFill>
                <a:srgbClr val="5F497A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11209" y="3265"/>
              <a:ext cx="201" cy="97"/>
            </a:xfrm>
            <a:custGeom>
              <a:avLst/>
              <a:gdLst>
                <a:gd name="T0" fmla="*/ 25 w 200"/>
                <a:gd name="T1" fmla="*/ 97 h 97"/>
                <a:gd name="T2" fmla="*/ 206 w 200"/>
                <a:gd name="T3" fmla="*/ 67 h 97"/>
                <a:gd name="T4" fmla="*/ 221 w 200"/>
                <a:gd name="T5" fmla="*/ 0 h 97"/>
                <a:gd name="T6" fmla="*/ 85 w 200"/>
                <a:gd name="T7" fmla="*/ 7 h 97"/>
                <a:gd name="T8" fmla="*/ 62 w 200"/>
                <a:gd name="T9" fmla="*/ 15 h 97"/>
                <a:gd name="T10" fmla="*/ 10 w 200"/>
                <a:gd name="T11" fmla="*/ 22 h 97"/>
                <a:gd name="T12" fmla="*/ 25 w 200"/>
                <a:gd name="T13" fmla="*/ 97 h 9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00" h="97">
                  <a:moveTo>
                    <a:pt x="25" y="97"/>
                  </a:moveTo>
                  <a:cubicBezTo>
                    <a:pt x="76" y="91"/>
                    <a:pt x="126" y="84"/>
                    <a:pt x="175" y="67"/>
                  </a:cubicBezTo>
                  <a:cubicBezTo>
                    <a:pt x="193" y="41"/>
                    <a:pt x="200" y="31"/>
                    <a:pt x="190" y="0"/>
                  </a:cubicBezTo>
                  <a:cubicBezTo>
                    <a:pt x="155" y="2"/>
                    <a:pt x="120" y="3"/>
                    <a:pt x="85" y="7"/>
                  </a:cubicBezTo>
                  <a:cubicBezTo>
                    <a:pt x="77" y="8"/>
                    <a:pt x="70" y="13"/>
                    <a:pt x="62" y="15"/>
                  </a:cubicBezTo>
                  <a:cubicBezTo>
                    <a:pt x="45" y="18"/>
                    <a:pt x="17" y="6"/>
                    <a:pt x="10" y="22"/>
                  </a:cubicBezTo>
                  <a:cubicBezTo>
                    <a:pt x="0" y="45"/>
                    <a:pt x="20" y="72"/>
                    <a:pt x="25" y="97"/>
                  </a:cubicBezTo>
                  <a:close/>
                </a:path>
              </a:pathLst>
            </a:custGeom>
            <a:solidFill>
              <a:srgbClr val="CC99FF"/>
            </a:solidFill>
            <a:ln w="9525">
              <a:solidFill>
                <a:srgbClr val="5F497A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10892" y="3331"/>
              <a:ext cx="292" cy="331"/>
            </a:xfrm>
            <a:custGeom>
              <a:avLst/>
              <a:gdLst>
                <a:gd name="T0" fmla="*/ 118 w 293"/>
                <a:gd name="T1" fmla="*/ 331 h 331"/>
                <a:gd name="T2" fmla="*/ 154 w 293"/>
                <a:gd name="T3" fmla="*/ 294 h 331"/>
                <a:gd name="T4" fmla="*/ 192 w 293"/>
                <a:gd name="T5" fmla="*/ 226 h 331"/>
                <a:gd name="T6" fmla="*/ 184 w 293"/>
                <a:gd name="T7" fmla="*/ 166 h 331"/>
                <a:gd name="T8" fmla="*/ 177 w 293"/>
                <a:gd name="T9" fmla="*/ 144 h 331"/>
                <a:gd name="T10" fmla="*/ 146 w 293"/>
                <a:gd name="T11" fmla="*/ 129 h 331"/>
                <a:gd name="T12" fmla="*/ 162 w 293"/>
                <a:gd name="T13" fmla="*/ 84 h 331"/>
                <a:gd name="T14" fmla="*/ 207 w 293"/>
                <a:gd name="T15" fmla="*/ 99 h 331"/>
                <a:gd name="T16" fmla="*/ 244 w 293"/>
                <a:gd name="T17" fmla="*/ 91 h 331"/>
                <a:gd name="T18" fmla="*/ 237 w 293"/>
                <a:gd name="T19" fmla="*/ 16 h 331"/>
                <a:gd name="T20" fmla="*/ 214 w 293"/>
                <a:gd name="T21" fmla="*/ 1 h 331"/>
                <a:gd name="T22" fmla="*/ 118 w 293"/>
                <a:gd name="T23" fmla="*/ 9 h 331"/>
                <a:gd name="T24" fmla="*/ 95 w 293"/>
                <a:gd name="T25" fmla="*/ 61 h 331"/>
                <a:gd name="T26" fmla="*/ 35 w 293"/>
                <a:gd name="T27" fmla="*/ 129 h 331"/>
                <a:gd name="T28" fmla="*/ 20 w 293"/>
                <a:gd name="T29" fmla="*/ 271 h 331"/>
                <a:gd name="T30" fmla="*/ 43 w 293"/>
                <a:gd name="T31" fmla="*/ 279 h 331"/>
                <a:gd name="T32" fmla="*/ 65 w 293"/>
                <a:gd name="T33" fmla="*/ 294 h 331"/>
                <a:gd name="T34" fmla="*/ 118 w 293"/>
                <a:gd name="T35" fmla="*/ 331 h 33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93" h="331">
                  <a:moveTo>
                    <a:pt x="118" y="331"/>
                  </a:moveTo>
                  <a:cubicBezTo>
                    <a:pt x="142" y="323"/>
                    <a:pt x="185" y="294"/>
                    <a:pt x="185" y="294"/>
                  </a:cubicBezTo>
                  <a:cubicBezTo>
                    <a:pt x="200" y="271"/>
                    <a:pt x="208" y="249"/>
                    <a:pt x="223" y="226"/>
                  </a:cubicBezTo>
                  <a:cubicBezTo>
                    <a:pt x="220" y="206"/>
                    <a:pt x="219" y="186"/>
                    <a:pt x="215" y="166"/>
                  </a:cubicBezTo>
                  <a:cubicBezTo>
                    <a:pt x="214" y="158"/>
                    <a:pt x="214" y="148"/>
                    <a:pt x="208" y="144"/>
                  </a:cubicBezTo>
                  <a:cubicBezTo>
                    <a:pt x="195" y="135"/>
                    <a:pt x="163" y="129"/>
                    <a:pt x="163" y="129"/>
                  </a:cubicBezTo>
                  <a:cubicBezTo>
                    <a:pt x="167" y="113"/>
                    <a:pt x="166" y="84"/>
                    <a:pt x="193" y="84"/>
                  </a:cubicBezTo>
                  <a:cubicBezTo>
                    <a:pt x="209" y="84"/>
                    <a:pt x="238" y="99"/>
                    <a:pt x="238" y="99"/>
                  </a:cubicBezTo>
                  <a:cubicBezTo>
                    <a:pt x="250" y="96"/>
                    <a:pt x="265" y="98"/>
                    <a:pt x="275" y="91"/>
                  </a:cubicBezTo>
                  <a:cubicBezTo>
                    <a:pt x="293" y="79"/>
                    <a:pt x="278" y="28"/>
                    <a:pt x="268" y="16"/>
                  </a:cubicBezTo>
                  <a:cubicBezTo>
                    <a:pt x="262" y="9"/>
                    <a:pt x="253" y="6"/>
                    <a:pt x="245" y="1"/>
                  </a:cubicBezTo>
                  <a:cubicBezTo>
                    <a:pt x="203" y="4"/>
                    <a:pt x="160" y="0"/>
                    <a:pt x="118" y="9"/>
                  </a:cubicBezTo>
                  <a:cubicBezTo>
                    <a:pt x="104" y="12"/>
                    <a:pt x="97" y="55"/>
                    <a:pt x="95" y="61"/>
                  </a:cubicBezTo>
                  <a:cubicBezTo>
                    <a:pt x="84" y="101"/>
                    <a:pt x="76" y="115"/>
                    <a:pt x="35" y="129"/>
                  </a:cubicBezTo>
                  <a:cubicBezTo>
                    <a:pt x="10" y="179"/>
                    <a:pt x="0" y="206"/>
                    <a:pt x="20" y="271"/>
                  </a:cubicBezTo>
                  <a:cubicBezTo>
                    <a:pt x="22" y="279"/>
                    <a:pt x="36" y="275"/>
                    <a:pt x="43" y="279"/>
                  </a:cubicBezTo>
                  <a:cubicBezTo>
                    <a:pt x="51" y="283"/>
                    <a:pt x="58" y="289"/>
                    <a:pt x="65" y="294"/>
                  </a:cubicBezTo>
                  <a:cubicBezTo>
                    <a:pt x="80" y="316"/>
                    <a:pt x="90" y="331"/>
                    <a:pt x="118" y="331"/>
                  </a:cubicBezTo>
                  <a:close/>
                </a:path>
              </a:pathLst>
            </a:custGeom>
            <a:solidFill>
              <a:srgbClr val="CC99FF"/>
            </a:solidFill>
            <a:ln w="9525">
              <a:solidFill>
                <a:srgbClr val="5F497A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12611" y="2287"/>
              <a:ext cx="154" cy="214"/>
            </a:xfrm>
            <a:custGeom>
              <a:avLst/>
              <a:gdLst>
                <a:gd name="T0" fmla="*/ 77 w 155"/>
                <a:gd name="T1" fmla="*/ 176 h 214"/>
                <a:gd name="T2" fmla="*/ 101 w 155"/>
                <a:gd name="T3" fmla="*/ 169 h 214"/>
                <a:gd name="T4" fmla="*/ 124 w 155"/>
                <a:gd name="T5" fmla="*/ 86 h 214"/>
                <a:gd name="T6" fmla="*/ 65 w 155"/>
                <a:gd name="T7" fmla="*/ 26 h 214"/>
                <a:gd name="T8" fmla="*/ 42 w 155"/>
                <a:gd name="T9" fmla="*/ 169 h 214"/>
                <a:gd name="T10" fmla="*/ 77 w 155"/>
                <a:gd name="T11" fmla="*/ 176 h 2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5" h="214">
                  <a:moveTo>
                    <a:pt x="95" y="176"/>
                  </a:moveTo>
                  <a:cubicBezTo>
                    <a:pt x="107" y="174"/>
                    <a:pt x="122" y="176"/>
                    <a:pt x="132" y="169"/>
                  </a:cubicBezTo>
                  <a:cubicBezTo>
                    <a:pt x="139" y="164"/>
                    <a:pt x="150" y="101"/>
                    <a:pt x="155" y="86"/>
                  </a:cubicBezTo>
                  <a:cubicBezTo>
                    <a:pt x="144" y="0"/>
                    <a:pt x="151" y="16"/>
                    <a:pt x="65" y="26"/>
                  </a:cubicBezTo>
                  <a:cubicBezTo>
                    <a:pt x="9" y="46"/>
                    <a:pt x="0" y="108"/>
                    <a:pt x="42" y="169"/>
                  </a:cubicBezTo>
                  <a:cubicBezTo>
                    <a:pt x="64" y="202"/>
                    <a:pt x="70" y="214"/>
                    <a:pt x="95" y="176"/>
                  </a:cubicBezTo>
                  <a:close/>
                </a:path>
              </a:pathLst>
            </a:custGeom>
            <a:solidFill>
              <a:srgbClr val="CC99FF"/>
            </a:solidFill>
            <a:ln w="9525">
              <a:solidFill>
                <a:srgbClr val="5F497A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13437" y="2081"/>
              <a:ext cx="1056" cy="3651"/>
            </a:xfrm>
            <a:custGeom>
              <a:avLst/>
              <a:gdLst>
                <a:gd name="T0" fmla="*/ 169 w 1058"/>
                <a:gd name="T1" fmla="*/ 0 h 3652"/>
                <a:gd name="T2" fmla="*/ 206 w 1058"/>
                <a:gd name="T3" fmla="*/ 82 h 3652"/>
                <a:gd name="T4" fmla="*/ 221 w 1058"/>
                <a:gd name="T5" fmla="*/ 180 h 3652"/>
                <a:gd name="T6" fmla="*/ 265 w 1058"/>
                <a:gd name="T7" fmla="*/ 195 h 3652"/>
                <a:gd name="T8" fmla="*/ 303 w 1058"/>
                <a:gd name="T9" fmla="*/ 262 h 3652"/>
                <a:gd name="T10" fmla="*/ 355 w 1058"/>
                <a:gd name="T11" fmla="*/ 315 h 3652"/>
                <a:gd name="T12" fmla="*/ 273 w 1058"/>
                <a:gd name="T13" fmla="*/ 360 h 3652"/>
                <a:gd name="T14" fmla="*/ 264 w 1058"/>
                <a:gd name="T15" fmla="*/ 442 h 3652"/>
                <a:gd name="T16" fmla="*/ 139 w 1058"/>
                <a:gd name="T17" fmla="*/ 450 h 3652"/>
                <a:gd name="T18" fmla="*/ 94 w 1058"/>
                <a:gd name="T19" fmla="*/ 555 h 3652"/>
                <a:gd name="T20" fmla="*/ 11 w 1058"/>
                <a:gd name="T21" fmla="*/ 600 h 3652"/>
                <a:gd name="T22" fmla="*/ 161 w 1058"/>
                <a:gd name="T23" fmla="*/ 705 h 3652"/>
                <a:gd name="T24" fmla="*/ 124 w 1058"/>
                <a:gd name="T25" fmla="*/ 937 h 3652"/>
                <a:gd name="T26" fmla="*/ 244 w 1058"/>
                <a:gd name="T27" fmla="*/ 862 h 3652"/>
                <a:gd name="T28" fmla="*/ 468 w 1058"/>
                <a:gd name="T29" fmla="*/ 915 h 3652"/>
                <a:gd name="T30" fmla="*/ 468 w 1058"/>
                <a:gd name="T31" fmla="*/ 1005 h 3652"/>
                <a:gd name="T32" fmla="*/ 400 w 1058"/>
                <a:gd name="T33" fmla="*/ 1042 h 3652"/>
                <a:gd name="T34" fmla="*/ 423 w 1058"/>
                <a:gd name="T35" fmla="*/ 1365 h 3652"/>
                <a:gd name="T36" fmla="*/ 520 w 1058"/>
                <a:gd name="T37" fmla="*/ 1747 h 3652"/>
                <a:gd name="T38" fmla="*/ 408 w 1058"/>
                <a:gd name="T39" fmla="*/ 1826 h 3652"/>
                <a:gd name="T40" fmla="*/ 333 w 1058"/>
                <a:gd name="T41" fmla="*/ 2009 h 3652"/>
                <a:gd name="T42" fmla="*/ 370 w 1058"/>
                <a:gd name="T43" fmla="*/ 2144 h 3652"/>
                <a:gd name="T44" fmla="*/ 292 w 1058"/>
                <a:gd name="T45" fmla="*/ 2247 h 3652"/>
                <a:gd name="T46" fmla="*/ 370 w 1058"/>
                <a:gd name="T47" fmla="*/ 2324 h 3652"/>
                <a:gd name="T48" fmla="*/ 468 w 1058"/>
                <a:gd name="T49" fmla="*/ 2526 h 3652"/>
                <a:gd name="T50" fmla="*/ 513 w 1058"/>
                <a:gd name="T51" fmla="*/ 2466 h 3652"/>
                <a:gd name="T52" fmla="*/ 565 w 1058"/>
                <a:gd name="T53" fmla="*/ 2489 h 3652"/>
                <a:gd name="T54" fmla="*/ 738 w 1058"/>
                <a:gd name="T55" fmla="*/ 2594 h 3652"/>
                <a:gd name="T56" fmla="*/ 670 w 1058"/>
                <a:gd name="T57" fmla="*/ 2639 h 3652"/>
                <a:gd name="T58" fmla="*/ 753 w 1058"/>
                <a:gd name="T59" fmla="*/ 2766 h 3652"/>
                <a:gd name="T60" fmla="*/ 812 w 1058"/>
                <a:gd name="T61" fmla="*/ 2796 h 3652"/>
                <a:gd name="T62" fmla="*/ 819 w 1058"/>
                <a:gd name="T63" fmla="*/ 2856 h 3652"/>
                <a:gd name="T64" fmla="*/ 791 w 1058"/>
                <a:gd name="T65" fmla="*/ 3036 h 3652"/>
                <a:gd name="T66" fmla="*/ 894 w 1058"/>
                <a:gd name="T67" fmla="*/ 3156 h 3652"/>
                <a:gd name="T68" fmla="*/ 872 w 1058"/>
                <a:gd name="T69" fmla="*/ 3246 h 3652"/>
                <a:gd name="T70" fmla="*/ 981 w 1058"/>
                <a:gd name="T71" fmla="*/ 3495 h 3652"/>
                <a:gd name="T72" fmla="*/ 962 w 1058"/>
                <a:gd name="T73" fmla="*/ 3621 h 365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058" h="3652">
                  <a:moveTo>
                    <a:pt x="169" y="0"/>
                  </a:moveTo>
                  <a:cubicBezTo>
                    <a:pt x="175" y="12"/>
                    <a:pt x="197" y="52"/>
                    <a:pt x="206" y="82"/>
                  </a:cubicBezTo>
                  <a:cubicBezTo>
                    <a:pt x="215" y="112"/>
                    <a:pt x="206" y="161"/>
                    <a:pt x="221" y="180"/>
                  </a:cubicBezTo>
                  <a:cubicBezTo>
                    <a:pt x="236" y="199"/>
                    <a:pt x="277" y="181"/>
                    <a:pt x="296" y="195"/>
                  </a:cubicBezTo>
                  <a:cubicBezTo>
                    <a:pt x="315" y="209"/>
                    <a:pt x="319" y="242"/>
                    <a:pt x="334" y="262"/>
                  </a:cubicBezTo>
                  <a:cubicBezTo>
                    <a:pt x="349" y="282"/>
                    <a:pt x="391" y="299"/>
                    <a:pt x="386" y="315"/>
                  </a:cubicBezTo>
                  <a:cubicBezTo>
                    <a:pt x="381" y="331"/>
                    <a:pt x="324" y="339"/>
                    <a:pt x="304" y="360"/>
                  </a:cubicBezTo>
                  <a:cubicBezTo>
                    <a:pt x="284" y="381"/>
                    <a:pt x="293" y="427"/>
                    <a:pt x="266" y="442"/>
                  </a:cubicBezTo>
                  <a:cubicBezTo>
                    <a:pt x="239" y="457"/>
                    <a:pt x="168" y="431"/>
                    <a:pt x="139" y="450"/>
                  </a:cubicBezTo>
                  <a:cubicBezTo>
                    <a:pt x="110" y="469"/>
                    <a:pt x="115" y="530"/>
                    <a:pt x="94" y="555"/>
                  </a:cubicBezTo>
                  <a:cubicBezTo>
                    <a:pt x="73" y="580"/>
                    <a:pt x="0" y="575"/>
                    <a:pt x="11" y="600"/>
                  </a:cubicBezTo>
                  <a:cubicBezTo>
                    <a:pt x="22" y="625"/>
                    <a:pt x="142" y="649"/>
                    <a:pt x="161" y="705"/>
                  </a:cubicBezTo>
                  <a:cubicBezTo>
                    <a:pt x="180" y="761"/>
                    <a:pt x="110" y="911"/>
                    <a:pt x="124" y="937"/>
                  </a:cubicBezTo>
                  <a:cubicBezTo>
                    <a:pt x="138" y="963"/>
                    <a:pt x="182" y="866"/>
                    <a:pt x="244" y="862"/>
                  </a:cubicBezTo>
                  <a:cubicBezTo>
                    <a:pt x="306" y="858"/>
                    <a:pt x="457" y="891"/>
                    <a:pt x="499" y="915"/>
                  </a:cubicBezTo>
                  <a:cubicBezTo>
                    <a:pt x="541" y="939"/>
                    <a:pt x="510" y="984"/>
                    <a:pt x="499" y="1005"/>
                  </a:cubicBezTo>
                  <a:cubicBezTo>
                    <a:pt x="488" y="1026"/>
                    <a:pt x="439" y="982"/>
                    <a:pt x="431" y="1042"/>
                  </a:cubicBezTo>
                  <a:cubicBezTo>
                    <a:pt x="423" y="1102"/>
                    <a:pt x="434" y="1248"/>
                    <a:pt x="454" y="1365"/>
                  </a:cubicBezTo>
                  <a:cubicBezTo>
                    <a:pt x="474" y="1482"/>
                    <a:pt x="553" y="1670"/>
                    <a:pt x="551" y="1747"/>
                  </a:cubicBezTo>
                  <a:cubicBezTo>
                    <a:pt x="549" y="1824"/>
                    <a:pt x="470" y="1781"/>
                    <a:pt x="439" y="1830"/>
                  </a:cubicBezTo>
                  <a:cubicBezTo>
                    <a:pt x="408" y="1879"/>
                    <a:pt x="370" y="1983"/>
                    <a:pt x="364" y="2040"/>
                  </a:cubicBezTo>
                  <a:cubicBezTo>
                    <a:pt x="358" y="2097"/>
                    <a:pt x="408" y="2135"/>
                    <a:pt x="401" y="2175"/>
                  </a:cubicBezTo>
                  <a:cubicBezTo>
                    <a:pt x="394" y="2215"/>
                    <a:pt x="323" y="2248"/>
                    <a:pt x="323" y="2278"/>
                  </a:cubicBezTo>
                  <a:cubicBezTo>
                    <a:pt x="323" y="2308"/>
                    <a:pt x="372" y="2309"/>
                    <a:pt x="401" y="2355"/>
                  </a:cubicBezTo>
                  <a:cubicBezTo>
                    <a:pt x="430" y="2401"/>
                    <a:pt x="475" y="2533"/>
                    <a:pt x="499" y="2557"/>
                  </a:cubicBezTo>
                  <a:cubicBezTo>
                    <a:pt x="523" y="2581"/>
                    <a:pt x="528" y="2503"/>
                    <a:pt x="544" y="2497"/>
                  </a:cubicBezTo>
                  <a:cubicBezTo>
                    <a:pt x="560" y="2491"/>
                    <a:pt x="559" y="2499"/>
                    <a:pt x="596" y="2520"/>
                  </a:cubicBezTo>
                  <a:cubicBezTo>
                    <a:pt x="633" y="2541"/>
                    <a:pt x="752" y="2600"/>
                    <a:pt x="769" y="2625"/>
                  </a:cubicBezTo>
                  <a:cubicBezTo>
                    <a:pt x="786" y="2650"/>
                    <a:pt x="699" y="2641"/>
                    <a:pt x="701" y="2670"/>
                  </a:cubicBezTo>
                  <a:cubicBezTo>
                    <a:pt x="703" y="2699"/>
                    <a:pt x="755" y="2771"/>
                    <a:pt x="784" y="2797"/>
                  </a:cubicBezTo>
                  <a:cubicBezTo>
                    <a:pt x="813" y="2823"/>
                    <a:pt x="858" y="2812"/>
                    <a:pt x="874" y="2827"/>
                  </a:cubicBezTo>
                  <a:cubicBezTo>
                    <a:pt x="890" y="2842"/>
                    <a:pt x="885" y="2847"/>
                    <a:pt x="881" y="2887"/>
                  </a:cubicBezTo>
                  <a:cubicBezTo>
                    <a:pt x="877" y="2927"/>
                    <a:pt x="839" y="3017"/>
                    <a:pt x="851" y="3067"/>
                  </a:cubicBezTo>
                  <a:cubicBezTo>
                    <a:pt x="863" y="3117"/>
                    <a:pt x="942" y="3152"/>
                    <a:pt x="956" y="3187"/>
                  </a:cubicBezTo>
                  <a:cubicBezTo>
                    <a:pt x="970" y="3222"/>
                    <a:pt x="920" y="3221"/>
                    <a:pt x="934" y="3277"/>
                  </a:cubicBezTo>
                  <a:cubicBezTo>
                    <a:pt x="948" y="3333"/>
                    <a:pt x="1028" y="3464"/>
                    <a:pt x="1043" y="3526"/>
                  </a:cubicBezTo>
                  <a:cubicBezTo>
                    <a:pt x="1058" y="3588"/>
                    <a:pt x="1028" y="3626"/>
                    <a:pt x="1024" y="3652"/>
                  </a:cubicBezTo>
                </a:path>
              </a:pathLst>
            </a:custGeom>
            <a:noFill/>
            <a:ln w="9525">
              <a:solidFill>
                <a:srgbClr val="007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14461" y="4554"/>
              <a:ext cx="88" cy="79"/>
            </a:xfrm>
            <a:custGeom>
              <a:avLst/>
              <a:gdLst>
                <a:gd name="T0" fmla="*/ 58 w 89"/>
                <a:gd name="T1" fmla="*/ 32 h 80"/>
                <a:gd name="T2" fmla="*/ 14 w 89"/>
                <a:gd name="T3" fmla="*/ 39 h 80"/>
                <a:gd name="T4" fmla="*/ 6 w 89"/>
                <a:gd name="T5" fmla="*/ 17 h 80"/>
                <a:gd name="T6" fmla="*/ 58 w 89"/>
                <a:gd name="T7" fmla="*/ 32 h 8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89" h="80">
                  <a:moveTo>
                    <a:pt x="89" y="32"/>
                  </a:moveTo>
                  <a:cubicBezTo>
                    <a:pt x="71" y="80"/>
                    <a:pt x="47" y="61"/>
                    <a:pt x="14" y="39"/>
                  </a:cubicBezTo>
                  <a:cubicBezTo>
                    <a:pt x="11" y="32"/>
                    <a:pt x="0" y="23"/>
                    <a:pt x="6" y="17"/>
                  </a:cubicBezTo>
                  <a:cubicBezTo>
                    <a:pt x="23" y="0"/>
                    <a:pt x="89" y="1"/>
                    <a:pt x="89" y="3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13874" y="4327"/>
              <a:ext cx="48" cy="138"/>
            </a:xfrm>
            <a:custGeom>
              <a:avLst/>
              <a:gdLst>
                <a:gd name="T0" fmla="*/ 46 w 48"/>
                <a:gd name="T1" fmla="*/ 108 h 139"/>
                <a:gd name="T2" fmla="*/ 1 w 48"/>
                <a:gd name="T3" fmla="*/ 69 h 139"/>
                <a:gd name="T4" fmla="*/ 8 w 48"/>
                <a:gd name="T5" fmla="*/ 11 h 139"/>
                <a:gd name="T6" fmla="*/ 31 w 48"/>
                <a:gd name="T7" fmla="*/ 4 h 139"/>
                <a:gd name="T8" fmla="*/ 46 w 48"/>
                <a:gd name="T9" fmla="*/ 56 h 139"/>
                <a:gd name="T10" fmla="*/ 46 w 48"/>
                <a:gd name="T11" fmla="*/ 108 h 13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" h="139">
                  <a:moveTo>
                    <a:pt x="46" y="139"/>
                  </a:moveTo>
                  <a:cubicBezTo>
                    <a:pt x="36" y="110"/>
                    <a:pt x="23" y="94"/>
                    <a:pt x="1" y="71"/>
                  </a:cubicBezTo>
                  <a:cubicBezTo>
                    <a:pt x="3" y="51"/>
                    <a:pt x="0" y="29"/>
                    <a:pt x="8" y="11"/>
                  </a:cubicBezTo>
                  <a:cubicBezTo>
                    <a:pt x="11" y="4"/>
                    <a:pt x="24" y="0"/>
                    <a:pt x="31" y="4"/>
                  </a:cubicBezTo>
                  <a:cubicBezTo>
                    <a:pt x="31" y="4"/>
                    <a:pt x="46" y="49"/>
                    <a:pt x="46" y="56"/>
                  </a:cubicBezTo>
                  <a:cubicBezTo>
                    <a:pt x="48" y="84"/>
                    <a:pt x="46" y="111"/>
                    <a:pt x="46" y="13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2872" y="1750"/>
              <a:ext cx="2516" cy="1991"/>
            </a:xfrm>
            <a:custGeom>
              <a:avLst/>
              <a:gdLst>
                <a:gd name="T0" fmla="*/ 1349 w 2517"/>
                <a:gd name="T1" fmla="*/ 0 h 1990"/>
                <a:gd name="T2" fmla="*/ 1312 w 2517"/>
                <a:gd name="T3" fmla="*/ 30 h 1990"/>
                <a:gd name="T4" fmla="*/ 1304 w 2517"/>
                <a:gd name="T5" fmla="*/ 127 h 1990"/>
                <a:gd name="T6" fmla="*/ 1259 w 2517"/>
                <a:gd name="T7" fmla="*/ 22 h 1990"/>
                <a:gd name="T8" fmla="*/ 1223 w 2517"/>
                <a:gd name="T9" fmla="*/ 15 h 1990"/>
                <a:gd name="T10" fmla="*/ 1118 w 2517"/>
                <a:gd name="T11" fmla="*/ 97 h 1990"/>
                <a:gd name="T12" fmla="*/ 878 w 2517"/>
                <a:gd name="T13" fmla="*/ 127 h 1990"/>
                <a:gd name="T14" fmla="*/ 848 w 2517"/>
                <a:gd name="T15" fmla="*/ 352 h 1990"/>
                <a:gd name="T16" fmla="*/ 990 w 2517"/>
                <a:gd name="T17" fmla="*/ 397 h 1990"/>
                <a:gd name="T18" fmla="*/ 1133 w 2517"/>
                <a:gd name="T19" fmla="*/ 517 h 1990"/>
                <a:gd name="T20" fmla="*/ 990 w 2517"/>
                <a:gd name="T21" fmla="*/ 577 h 1990"/>
                <a:gd name="T22" fmla="*/ 945 w 2517"/>
                <a:gd name="T23" fmla="*/ 667 h 1990"/>
                <a:gd name="T24" fmla="*/ 818 w 2517"/>
                <a:gd name="T25" fmla="*/ 705 h 1990"/>
                <a:gd name="T26" fmla="*/ 623 w 2517"/>
                <a:gd name="T27" fmla="*/ 855 h 1990"/>
                <a:gd name="T28" fmla="*/ 540 w 2517"/>
                <a:gd name="T29" fmla="*/ 960 h 1990"/>
                <a:gd name="T30" fmla="*/ 653 w 2517"/>
                <a:gd name="T31" fmla="*/ 990 h 1990"/>
                <a:gd name="T32" fmla="*/ 713 w 2517"/>
                <a:gd name="T33" fmla="*/ 1111 h 1990"/>
                <a:gd name="T34" fmla="*/ 930 w 2517"/>
                <a:gd name="T35" fmla="*/ 1118 h 1990"/>
                <a:gd name="T36" fmla="*/ 1118 w 2517"/>
                <a:gd name="T37" fmla="*/ 1118 h 1990"/>
                <a:gd name="T38" fmla="*/ 1215 w 2517"/>
                <a:gd name="T39" fmla="*/ 1141 h 1990"/>
                <a:gd name="T40" fmla="*/ 1259 w 2517"/>
                <a:gd name="T41" fmla="*/ 1051 h 1990"/>
                <a:gd name="T42" fmla="*/ 1387 w 2517"/>
                <a:gd name="T43" fmla="*/ 1111 h 1990"/>
                <a:gd name="T44" fmla="*/ 1514 w 2517"/>
                <a:gd name="T45" fmla="*/ 945 h 1990"/>
                <a:gd name="T46" fmla="*/ 1829 w 2517"/>
                <a:gd name="T47" fmla="*/ 945 h 1990"/>
                <a:gd name="T48" fmla="*/ 2017 w 2517"/>
                <a:gd name="T49" fmla="*/ 1081 h 1990"/>
                <a:gd name="T50" fmla="*/ 2407 w 2517"/>
                <a:gd name="T51" fmla="*/ 1141 h 1990"/>
                <a:gd name="T52" fmla="*/ 2422 w 2517"/>
                <a:gd name="T53" fmla="*/ 1223 h 1990"/>
                <a:gd name="T54" fmla="*/ 2392 w 2517"/>
                <a:gd name="T55" fmla="*/ 1313 h 1990"/>
                <a:gd name="T56" fmla="*/ 1856 w 2517"/>
                <a:gd name="T57" fmla="*/ 1235 h 1990"/>
                <a:gd name="T58" fmla="*/ 1732 w 2517"/>
                <a:gd name="T59" fmla="*/ 1291 h 1990"/>
                <a:gd name="T60" fmla="*/ 1567 w 2517"/>
                <a:gd name="T61" fmla="*/ 1358 h 1990"/>
                <a:gd name="T62" fmla="*/ 1514 w 2517"/>
                <a:gd name="T63" fmla="*/ 1538 h 1990"/>
                <a:gd name="T64" fmla="*/ 1634 w 2517"/>
                <a:gd name="T65" fmla="*/ 1801 h 1990"/>
                <a:gd name="T66" fmla="*/ 1739 w 2517"/>
                <a:gd name="T67" fmla="*/ 1876 h 1990"/>
                <a:gd name="T68" fmla="*/ 1676 w 2517"/>
                <a:gd name="T69" fmla="*/ 2015 h 1990"/>
                <a:gd name="T70" fmla="*/ 1597 w 2517"/>
                <a:gd name="T71" fmla="*/ 1913 h 1990"/>
                <a:gd name="T72" fmla="*/ 1544 w 2517"/>
                <a:gd name="T73" fmla="*/ 1838 h 1990"/>
                <a:gd name="T74" fmla="*/ 1439 w 2517"/>
                <a:gd name="T75" fmla="*/ 1628 h 1990"/>
                <a:gd name="T76" fmla="*/ 1238 w 2517"/>
                <a:gd name="T77" fmla="*/ 1778 h 1990"/>
                <a:gd name="T78" fmla="*/ 1095 w 2517"/>
                <a:gd name="T79" fmla="*/ 1786 h 1990"/>
                <a:gd name="T80" fmla="*/ 1110 w 2517"/>
                <a:gd name="T81" fmla="*/ 1591 h 1990"/>
                <a:gd name="T82" fmla="*/ 885 w 2517"/>
                <a:gd name="T83" fmla="*/ 1553 h 1990"/>
                <a:gd name="T84" fmla="*/ 713 w 2517"/>
                <a:gd name="T85" fmla="*/ 1651 h 1990"/>
                <a:gd name="T86" fmla="*/ 627 w 2517"/>
                <a:gd name="T87" fmla="*/ 1547 h 1990"/>
                <a:gd name="T88" fmla="*/ 563 w 2517"/>
                <a:gd name="T89" fmla="*/ 1396 h 1990"/>
                <a:gd name="T90" fmla="*/ 447 w 2517"/>
                <a:gd name="T91" fmla="*/ 1235 h 1990"/>
                <a:gd name="T92" fmla="*/ 308 w 2517"/>
                <a:gd name="T93" fmla="*/ 1133 h 1990"/>
                <a:gd name="T94" fmla="*/ 330 w 2517"/>
                <a:gd name="T95" fmla="*/ 915 h 1990"/>
                <a:gd name="T96" fmla="*/ 285 w 2517"/>
                <a:gd name="T97" fmla="*/ 780 h 1990"/>
                <a:gd name="T98" fmla="*/ 383 w 2517"/>
                <a:gd name="T99" fmla="*/ 600 h 1990"/>
                <a:gd name="T100" fmla="*/ 510 w 2517"/>
                <a:gd name="T101" fmla="*/ 562 h 1990"/>
                <a:gd name="T102" fmla="*/ 623 w 2517"/>
                <a:gd name="T103" fmla="*/ 570 h 1990"/>
                <a:gd name="T104" fmla="*/ 698 w 2517"/>
                <a:gd name="T105" fmla="*/ 510 h 1990"/>
                <a:gd name="T106" fmla="*/ 600 w 2517"/>
                <a:gd name="T107" fmla="*/ 420 h 1990"/>
                <a:gd name="T108" fmla="*/ 447 w 2517"/>
                <a:gd name="T109" fmla="*/ 424 h 1990"/>
                <a:gd name="T110" fmla="*/ 263 w 2517"/>
                <a:gd name="T111" fmla="*/ 510 h 1990"/>
                <a:gd name="T112" fmla="*/ 150 w 2517"/>
                <a:gd name="T113" fmla="*/ 480 h 1990"/>
                <a:gd name="T114" fmla="*/ 83 w 2517"/>
                <a:gd name="T115" fmla="*/ 345 h 1990"/>
                <a:gd name="T116" fmla="*/ 0 w 2517"/>
                <a:gd name="T117" fmla="*/ 240 h 199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2517" h="1990">
                  <a:moveTo>
                    <a:pt x="1380" y="0"/>
                  </a:moveTo>
                  <a:cubicBezTo>
                    <a:pt x="1374" y="5"/>
                    <a:pt x="1350" y="9"/>
                    <a:pt x="1343" y="30"/>
                  </a:cubicBezTo>
                  <a:cubicBezTo>
                    <a:pt x="1336" y="51"/>
                    <a:pt x="1344" y="128"/>
                    <a:pt x="1335" y="127"/>
                  </a:cubicBezTo>
                  <a:cubicBezTo>
                    <a:pt x="1326" y="126"/>
                    <a:pt x="1309" y="41"/>
                    <a:pt x="1290" y="22"/>
                  </a:cubicBezTo>
                  <a:cubicBezTo>
                    <a:pt x="1271" y="3"/>
                    <a:pt x="1252" y="3"/>
                    <a:pt x="1223" y="15"/>
                  </a:cubicBezTo>
                  <a:cubicBezTo>
                    <a:pt x="1194" y="27"/>
                    <a:pt x="1175" y="78"/>
                    <a:pt x="1118" y="97"/>
                  </a:cubicBezTo>
                  <a:cubicBezTo>
                    <a:pt x="1061" y="116"/>
                    <a:pt x="923" y="85"/>
                    <a:pt x="878" y="127"/>
                  </a:cubicBezTo>
                  <a:cubicBezTo>
                    <a:pt x="833" y="169"/>
                    <a:pt x="829" y="307"/>
                    <a:pt x="848" y="352"/>
                  </a:cubicBezTo>
                  <a:cubicBezTo>
                    <a:pt x="867" y="397"/>
                    <a:pt x="943" y="369"/>
                    <a:pt x="990" y="397"/>
                  </a:cubicBezTo>
                  <a:cubicBezTo>
                    <a:pt x="1037" y="425"/>
                    <a:pt x="1133" y="487"/>
                    <a:pt x="1133" y="517"/>
                  </a:cubicBezTo>
                  <a:cubicBezTo>
                    <a:pt x="1133" y="547"/>
                    <a:pt x="1021" y="552"/>
                    <a:pt x="990" y="577"/>
                  </a:cubicBezTo>
                  <a:cubicBezTo>
                    <a:pt x="959" y="602"/>
                    <a:pt x="974" y="646"/>
                    <a:pt x="945" y="667"/>
                  </a:cubicBezTo>
                  <a:cubicBezTo>
                    <a:pt x="916" y="688"/>
                    <a:pt x="872" y="674"/>
                    <a:pt x="818" y="705"/>
                  </a:cubicBezTo>
                  <a:cubicBezTo>
                    <a:pt x="764" y="736"/>
                    <a:pt x="669" y="813"/>
                    <a:pt x="623" y="855"/>
                  </a:cubicBezTo>
                  <a:cubicBezTo>
                    <a:pt x="577" y="897"/>
                    <a:pt x="535" y="938"/>
                    <a:pt x="540" y="960"/>
                  </a:cubicBezTo>
                  <a:cubicBezTo>
                    <a:pt x="545" y="982"/>
                    <a:pt x="624" y="970"/>
                    <a:pt x="653" y="990"/>
                  </a:cubicBezTo>
                  <a:cubicBezTo>
                    <a:pt x="682" y="1010"/>
                    <a:pt x="667" y="1064"/>
                    <a:pt x="713" y="1080"/>
                  </a:cubicBezTo>
                  <a:cubicBezTo>
                    <a:pt x="759" y="1096"/>
                    <a:pt x="863" y="1086"/>
                    <a:pt x="930" y="1087"/>
                  </a:cubicBezTo>
                  <a:cubicBezTo>
                    <a:pt x="997" y="1088"/>
                    <a:pt x="1071" y="1083"/>
                    <a:pt x="1118" y="1087"/>
                  </a:cubicBezTo>
                  <a:cubicBezTo>
                    <a:pt x="1165" y="1091"/>
                    <a:pt x="1186" y="1121"/>
                    <a:pt x="1215" y="1110"/>
                  </a:cubicBezTo>
                  <a:cubicBezTo>
                    <a:pt x="1244" y="1099"/>
                    <a:pt x="1256" y="1025"/>
                    <a:pt x="1290" y="1020"/>
                  </a:cubicBezTo>
                  <a:cubicBezTo>
                    <a:pt x="1324" y="1015"/>
                    <a:pt x="1376" y="1092"/>
                    <a:pt x="1418" y="1080"/>
                  </a:cubicBezTo>
                  <a:cubicBezTo>
                    <a:pt x="1460" y="1068"/>
                    <a:pt x="1471" y="967"/>
                    <a:pt x="1545" y="945"/>
                  </a:cubicBezTo>
                  <a:cubicBezTo>
                    <a:pt x="1619" y="923"/>
                    <a:pt x="1776" y="928"/>
                    <a:pt x="1860" y="945"/>
                  </a:cubicBezTo>
                  <a:cubicBezTo>
                    <a:pt x="1944" y="962"/>
                    <a:pt x="1952" y="1023"/>
                    <a:pt x="2048" y="1050"/>
                  </a:cubicBezTo>
                  <a:cubicBezTo>
                    <a:pt x="2144" y="1077"/>
                    <a:pt x="2371" y="1086"/>
                    <a:pt x="2438" y="1110"/>
                  </a:cubicBezTo>
                  <a:cubicBezTo>
                    <a:pt x="2505" y="1134"/>
                    <a:pt x="2455" y="1163"/>
                    <a:pt x="2453" y="1192"/>
                  </a:cubicBezTo>
                  <a:cubicBezTo>
                    <a:pt x="2451" y="1221"/>
                    <a:pt x="2517" y="1280"/>
                    <a:pt x="2423" y="1282"/>
                  </a:cubicBezTo>
                  <a:cubicBezTo>
                    <a:pt x="2329" y="1284"/>
                    <a:pt x="1997" y="1208"/>
                    <a:pt x="1887" y="1204"/>
                  </a:cubicBezTo>
                  <a:cubicBezTo>
                    <a:pt x="1777" y="1200"/>
                    <a:pt x="1811" y="1239"/>
                    <a:pt x="1763" y="1260"/>
                  </a:cubicBezTo>
                  <a:cubicBezTo>
                    <a:pt x="1715" y="1281"/>
                    <a:pt x="1634" y="1286"/>
                    <a:pt x="1598" y="1327"/>
                  </a:cubicBezTo>
                  <a:cubicBezTo>
                    <a:pt x="1562" y="1368"/>
                    <a:pt x="1534" y="1433"/>
                    <a:pt x="1545" y="1507"/>
                  </a:cubicBezTo>
                  <a:cubicBezTo>
                    <a:pt x="1556" y="1581"/>
                    <a:pt x="1628" y="1714"/>
                    <a:pt x="1665" y="1770"/>
                  </a:cubicBezTo>
                  <a:cubicBezTo>
                    <a:pt x="1702" y="1826"/>
                    <a:pt x="1763" y="1809"/>
                    <a:pt x="1770" y="1845"/>
                  </a:cubicBezTo>
                  <a:cubicBezTo>
                    <a:pt x="1777" y="1881"/>
                    <a:pt x="1731" y="1978"/>
                    <a:pt x="1707" y="1984"/>
                  </a:cubicBezTo>
                  <a:cubicBezTo>
                    <a:pt x="1683" y="1990"/>
                    <a:pt x="1650" y="1911"/>
                    <a:pt x="1628" y="1882"/>
                  </a:cubicBezTo>
                  <a:cubicBezTo>
                    <a:pt x="1606" y="1853"/>
                    <a:pt x="1601" y="1855"/>
                    <a:pt x="1575" y="1807"/>
                  </a:cubicBezTo>
                  <a:cubicBezTo>
                    <a:pt x="1549" y="1759"/>
                    <a:pt x="1526" y="1607"/>
                    <a:pt x="1470" y="1597"/>
                  </a:cubicBezTo>
                  <a:cubicBezTo>
                    <a:pt x="1414" y="1587"/>
                    <a:pt x="1300" y="1721"/>
                    <a:pt x="1238" y="1747"/>
                  </a:cubicBezTo>
                  <a:cubicBezTo>
                    <a:pt x="1176" y="1773"/>
                    <a:pt x="1116" y="1786"/>
                    <a:pt x="1095" y="1755"/>
                  </a:cubicBezTo>
                  <a:cubicBezTo>
                    <a:pt x="1074" y="1724"/>
                    <a:pt x="1145" y="1599"/>
                    <a:pt x="1110" y="1560"/>
                  </a:cubicBezTo>
                  <a:cubicBezTo>
                    <a:pt x="1075" y="1521"/>
                    <a:pt x="951" y="1512"/>
                    <a:pt x="885" y="1522"/>
                  </a:cubicBezTo>
                  <a:cubicBezTo>
                    <a:pt x="819" y="1532"/>
                    <a:pt x="756" y="1621"/>
                    <a:pt x="713" y="1620"/>
                  </a:cubicBezTo>
                  <a:cubicBezTo>
                    <a:pt x="670" y="1619"/>
                    <a:pt x="652" y="1559"/>
                    <a:pt x="627" y="1516"/>
                  </a:cubicBezTo>
                  <a:cubicBezTo>
                    <a:pt x="602" y="1473"/>
                    <a:pt x="593" y="1417"/>
                    <a:pt x="563" y="1365"/>
                  </a:cubicBezTo>
                  <a:cubicBezTo>
                    <a:pt x="533" y="1313"/>
                    <a:pt x="489" y="1248"/>
                    <a:pt x="447" y="1204"/>
                  </a:cubicBezTo>
                  <a:cubicBezTo>
                    <a:pt x="405" y="1160"/>
                    <a:pt x="327" y="1150"/>
                    <a:pt x="308" y="1102"/>
                  </a:cubicBezTo>
                  <a:cubicBezTo>
                    <a:pt x="289" y="1054"/>
                    <a:pt x="334" y="969"/>
                    <a:pt x="330" y="915"/>
                  </a:cubicBezTo>
                  <a:cubicBezTo>
                    <a:pt x="326" y="861"/>
                    <a:pt x="276" y="832"/>
                    <a:pt x="285" y="780"/>
                  </a:cubicBezTo>
                  <a:cubicBezTo>
                    <a:pt x="294" y="728"/>
                    <a:pt x="346" y="636"/>
                    <a:pt x="383" y="600"/>
                  </a:cubicBezTo>
                  <a:cubicBezTo>
                    <a:pt x="420" y="564"/>
                    <a:pt x="470" y="567"/>
                    <a:pt x="510" y="562"/>
                  </a:cubicBezTo>
                  <a:cubicBezTo>
                    <a:pt x="550" y="557"/>
                    <a:pt x="592" y="579"/>
                    <a:pt x="623" y="570"/>
                  </a:cubicBezTo>
                  <a:cubicBezTo>
                    <a:pt x="654" y="561"/>
                    <a:pt x="702" y="535"/>
                    <a:pt x="698" y="510"/>
                  </a:cubicBezTo>
                  <a:cubicBezTo>
                    <a:pt x="694" y="485"/>
                    <a:pt x="642" y="434"/>
                    <a:pt x="600" y="420"/>
                  </a:cubicBezTo>
                  <a:cubicBezTo>
                    <a:pt x="558" y="406"/>
                    <a:pt x="503" y="409"/>
                    <a:pt x="447" y="424"/>
                  </a:cubicBezTo>
                  <a:cubicBezTo>
                    <a:pt x="391" y="439"/>
                    <a:pt x="312" y="501"/>
                    <a:pt x="263" y="510"/>
                  </a:cubicBezTo>
                  <a:cubicBezTo>
                    <a:pt x="214" y="519"/>
                    <a:pt x="180" y="507"/>
                    <a:pt x="150" y="480"/>
                  </a:cubicBezTo>
                  <a:cubicBezTo>
                    <a:pt x="120" y="453"/>
                    <a:pt x="108" y="385"/>
                    <a:pt x="83" y="345"/>
                  </a:cubicBezTo>
                  <a:cubicBezTo>
                    <a:pt x="58" y="305"/>
                    <a:pt x="17" y="262"/>
                    <a:pt x="0" y="240"/>
                  </a:cubicBezTo>
                </a:path>
              </a:pathLst>
            </a:custGeom>
            <a:solidFill>
              <a:srgbClr val="B6DDE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" name="Freeform 31"/>
            <p:cNvSpPr>
              <a:spLocks/>
            </p:cNvSpPr>
            <p:nvPr/>
          </p:nvSpPr>
          <p:spPr bwMode="auto">
            <a:xfrm>
              <a:off x="3806" y="2951"/>
              <a:ext cx="175" cy="89"/>
            </a:xfrm>
            <a:custGeom>
              <a:avLst/>
              <a:gdLst>
                <a:gd name="T0" fmla="*/ 109 w 175"/>
                <a:gd name="T1" fmla="*/ 74 h 89"/>
                <a:gd name="T2" fmla="*/ 139 w 175"/>
                <a:gd name="T3" fmla="*/ 21 h 89"/>
                <a:gd name="T4" fmla="*/ 19 w 175"/>
                <a:gd name="T5" fmla="*/ 89 h 89"/>
                <a:gd name="T6" fmla="*/ 79 w 175"/>
                <a:gd name="T7" fmla="*/ 81 h 89"/>
                <a:gd name="T8" fmla="*/ 101 w 175"/>
                <a:gd name="T9" fmla="*/ 66 h 89"/>
                <a:gd name="T10" fmla="*/ 109 w 175"/>
                <a:gd name="T11" fmla="*/ 74 h 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5" h="89">
                  <a:moveTo>
                    <a:pt x="109" y="74"/>
                  </a:moveTo>
                  <a:cubicBezTo>
                    <a:pt x="175" y="62"/>
                    <a:pt x="155" y="74"/>
                    <a:pt x="139" y="21"/>
                  </a:cubicBezTo>
                  <a:cubicBezTo>
                    <a:pt x="29" y="28"/>
                    <a:pt x="0" y="0"/>
                    <a:pt x="19" y="89"/>
                  </a:cubicBezTo>
                  <a:cubicBezTo>
                    <a:pt x="39" y="86"/>
                    <a:pt x="60" y="86"/>
                    <a:pt x="79" y="81"/>
                  </a:cubicBezTo>
                  <a:cubicBezTo>
                    <a:pt x="88" y="79"/>
                    <a:pt x="92" y="68"/>
                    <a:pt x="101" y="66"/>
                  </a:cubicBezTo>
                  <a:cubicBezTo>
                    <a:pt x="105" y="65"/>
                    <a:pt x="106" y="71"/>
                    <a:pt x="109" y="7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" name="Freeform 32"/>
            <p:cNvSpPr>
              <a:spLocks/>
            </p:cNvSpPr>
            <p:nvPr/>
          </p:nvSpPr>
          <p:spPr bwMode="auto">
            <a:xfrm>
              <a:off x="3344" y="2449"/>
              <a:ext cx="98" cy="96"/>
            </a:xfrm>
            <a:custGeom>
              <a:avLst/>
              <a:gdLst>
                <a:gd name="T0" fmla="*/ 47 w 99"/>
                <a:gd name="T1" fmla="*/ 96 h 96"/>
                <a:gd name="T2" fmla="*/ 49 w 99"/>
                <a:gd name="T3" fmla="*/ 73 h 96"/>
                <a:gd name="T4" fmla="*/ 53 w 99"/>
                <a:gd name="T5" fmla="*/ 66 h 96"/>
                <a:gd name="T6" fmla="*/ 68 w 99"/>
                <a:gd name="T7" fmla="*/ 21 h 96"/>
                <a:gd name="T8" fmla="*/ 24 w 99"/>
                <a:gd name="T9" fmla="*/ 28 h 96"/>
                <a:gd name="T10" fmla="*/ 17 w 99"/>
                <a:gd name="T11" fmla="*/ 51 h 96"/>
                <a:gd name="T12" fmla="*/ 2 w 99"/>
                <a:gd name="T13" fmla="*/ 73 h 96"/>
                <a:gd name="T14" fmla="*/ 47 w 99"/>
                <a:gd name="T15" fmla="*/ 96 h 9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99" h="96">
                  <a:moveTo>
                    <a:pt x="47" y="96"/>
                  </a:moveTo>
                  <a:cubicBezTo>
                    <a:pt x="52" y="88"/>
                    <a:pt x="55" y="79"/>
                    <a:pt x="62" y="73"/>
                  </a:cubicBezTo>
                  <a:cubicBezTo>
                    <a:pt x="68" y="68"/>
                    <a:pt x="80" y="72"/>
                    <a:pt x="84" y="66"/>
                  </a:cubicBezTo>
                  <a:cubicBezTo>
                    <a:pt x="93" y="53"/>
                    <a:pt x="99" y="21"/>
                    <a:pt x="99" y="21"/>
                  </a:cubicBezTo>
                  <a:cubicBezTo>
                    <a:pt x="68" y="0"/>
                    <a:pt x="54" y="8"/>
                    <a:pt x="24" y="28"/>
                  </a:cubicBezTo>
                  <a:cubicBezTo>
                    <a:pt x="22" y="36"/>
                    <a:pt x="21" y="44"/>
                    <a:pt x="17" y="51"/>
                  </a:cubicBezTo>
                  <a:cubicBezTo>
                    <a:pt x="13" y="59"/>
                    <a:pt x="0" y="64"/>
                    <a:pt x="2" y="73"/>
                  </a:cubicBezTo>
                  <a:cubicBezTo>
                    <a:pt x="4" y="83"/>
                    <a:pt x="40" y="94"/>
                    <a:pt x="47" y="9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" name="Freeform 33"/>
            <p:cNvSpPr>
              <a:spLocks/>
            </p:cNvSpPr>
            <p:nvPr/>
          </p:nvSpPr>
          <p:spPr bwMode="auto">
            <a:xfrm>
              <a:off x="3292" y="2351"/>
              <a:ext cx="94" cy="71"/>
            </a:xfrm>
            <a:custGeom>
              <a:avLst/>
              <a:gdLst>
                <a:gd name="T0" fmla="*/ 45 w 94"/>
                <a:gd name="T1" fmla="*/ 67 h 71"/>
                <a:gd name="T2" fmla="*/ 83 w 94"/>
                <a:gd name="T3" fmla="*/ 60 h 71"/>
                <a:gd name="T4" fmla="*/ 60 w 94"/>
                <a:gd name="T5" fmla="*/ 0 h 71"/>
                <a:gd name="T6" fmla="*/ 0 w 94"/>
                <a:gd name="T7" fmla="*/ 37 h 71"/>
                <a:gd name="T8" fmla="*/ 45 w 94"/>
                <a:gd name="T9" fmla="*/ 67 h 7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4" h="71">
                  <a:moveTo>
                    <a:pt x="45" y="67"/>
                  </a:moveTo>
                  <a:cubicBezTo>
                    <a:pt x="58" y="65"/>
                    <a:pt x="76" y="71"/>
                    <a:pt x="83" y="60"/>
                  </a:cubicBezTo>
                  <a:cubicBezTo>
                    <a:pt x="94" y="44"/>
                    <a:pt x="68" y="12"/>
                    <a:pt x="60" y="0"/>
                  </a:cubicBezTo>
                  <a:cubicBezTo>
                    <a:pt x="27" y="8"/>
                    <a:pt x="12" y="5"/>
                    <a:pt x="0" y="37"/>
                  </a:cubicBezTo>
                  <a:cubicBezTo>
                    <a:pt x="10" y="65"/>
                    <a:pt x="16" y="67"/>
                    <a:pt x="45" y="6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4" name="Freeform 34"/>
            <p:cNvSpPr>
              <a:spLocks/>
            </p:cNvSpPr>
            <p:nvPr/>
          </p:nvSpPr>
          <p:spPr bwMode="auto">
            <a:xfrm>
              <a:off x="3242" y="2688"/>
              <a:ext cx="86" cy="73"/>
            </a:xfrm>
            <a:custGeom>
              <a:avLst/>
              <a:gdLst>
                <a:gd name="T0" fmla="*/ 58 w 86"/>
                <a:gd name="T1" fmla="*/ 68 h 73"/>
                <a:gd name="T2" fmla="*/ 43 w 86"/>
                <a:gd name="T3" fmla="*/ 0 h 73"/>
                <a:gd name="T4" fmla="*/ 35 w 86"/>
                <a:gd name="T5" fmla="*/ 45 h 73"/>
                <a:gd name="T6" fmla="*/ 58 w 86"/>
                <a:gd name="T7" fmla="*/ 68 h 7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86" h="73">
                  <a:moveTo>
                    <a:pt x="58" y="68"/>
                  </a:moveTo>
                  <a:cubicBezTo>
                    <a:pt x="80" y="35"/>
                    <a:pt x="86" y="16"/>
                    <a:pt x="43" y="0"/>
                  </a:cubicBezTo>
                  <a:cubicBezTo>
                    <a:pt x="5" y="13"/>
                    <a:pt x="0" y="21"/>
                    <a:pt x="35" y="45"/>
                  </a:cubicBezTo>
                  <a:cubicBezTo>
                    <a:pt x="45" y="73"/>
                    <a:pt x="35" y="68"/>
                    <a:pt x="58" y="6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" name="Freeform 35"/>
            <p:cNvSpPr>
              <a:spLocks/>
            </p:cNvSpPr>
            <p:nvPr/>
          </p:nvSpPr>
          <p:spPr bwMode="auto">
            <a:xfrm>
              <a:off x="3534" y="2133"/>
              <a:ext cx="172" cy="175"/>
            </a:xfrm>
            <a:custGeom>
              <a:avLst/>
              <a:gdLst>
                <a:gd name="T0" fmla="*/ 241 w 170"/>
                <a:gd name="T1" fmla="*/ 112 h 176"/>
                <a:gd name="T2" fmla="*/ 154 w 170"/>
                <a:gd name="T3" fmla="*/ 88 h 176"/>
                <a:gd name="T4" fmla="*/ 118 w 170"/>
                <a:gd name="T5" fmla="*/ 75 h 176"/>
                <a:gd name="T6" fmla="*/ 20 w 170"/>
                <a:gd name="T7" fmla="*/ 0 h 176"/>
                <a:gd name="T8" fmla="*/ 35 w 170"/>
                <a:gd name="T9" fmla="*/ 53 h 176"/>
                <a:gd name="T10" fmla="*/ 96 w 170"/>
                <a:gd name="T11" fmla="*/ 142 h 176"/>
                <a:gd name="T12" fmla="*/ 241 w 170"/>
                <a:gd name="T13" fmla="*/ 112 h 17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70" h="176">
                  <a:moveTo>
                    <a:pt x="170" y="143"/>
                  </a:moveTo>
                  <a:cubicBezTo>
                    <a:pt x="145" y="105"/>
                    <a:pt x="162" y="125"/>
                    <a:pt x="110" y="90"/>
                  </a:cubicBezTo>
                  <a:cubicBezTo>
                    <a:pt x="102" y="85"/>
                    <a:pt x="87" y="75"/>
                    <a:pt x="87" y="75"/>
                  </a:cubicBezTo>
                  <a:cubicBezTo>
                    <a:pt x="64" y="40"/>
                    <a:pt x="57" y="13"/>
                    <a:pt x="20" y="0"/>
                  </a:cubicBezTo>
                  <a:cubicBezTo>
                    <a:pt x="1" y="30"/>
                    <a:pt x="0" y="41"/>
                    <a:pt x="35" y="53"/>
                  </a:cubicBezTo>
                  <a:cubicBezTo>
                    <a:pt x="59" y="89"/>
                    <a:pt x="58" y="131"/>
                    <a:pt x="65" y="173"/>
                  </a:cubicBezTo>
                  <a:cubicBezTo>
                    <a:pt x="147" y="163"/>
                    <a:pt x="113" y="176"/>
                    <a:pt x="170" y="14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6" name="Freeform 36"/>
            <p:cNvSpPr>
              <a:spLocks/>
            </p:cNvSpPr>
            <p:nvPr/>
          </p:nvSpPr>
          <p:spPr bwMode="auto">
            <a:xfrm>
              <a:off x="2845" y="5349"/>
              <a:ext cx="689" cy="1156"/>
            </a:xfrm>
            <a:custGeom>
              <a:avLst/>
              <a:gdLst>
                <a:gd name="T0" fmla="*/ 0 w 504"/>
                <a:gd name="T1" fmla="*/ 255 h 1155"/>
                <a:gd name="T2" fmla="*/ 849624 w 504"/>
                <a:gd name="T3" fmla="*/ 285 h 1155"/>
                <a:gd name="T4" fmla="*/ 1645530 w 504"/>
                <a:gd name="T5" fmla="*/ 256 h 1155"/>
                <a:gd name="T6" fmla="*/ 1830449 w 504"/>
                <a:gd name="T7" fmla="*/ 165 h 1155"/>
                <a:gd name="T8" fmla="*/ 970366 w 504"/>
                <a:gd name="T9" fmla="*/ 105 h 1155"/>
                <a:gd name="T10" fmla="*/ 1102989 w 504"/>
                <a:gd name="T11" fmla="*/ 0 h 1155"/>
                <a:gd name="T12" fmla="*/ 2428684 w 504"/>
                <a:gd name="T13" fmla="*/ 105 h 1155"/>
                <a:gd name="T14" fmla="*/ 4267923 w 504"/>
                <a:gd name="T15" fmla="*/ 157 h 1155"/>
                <a:gd name="T16" fmla="*/ 5720053 w 504"/>
                <a:gd name="T17" fmla="*/ 240 h 1155"/>
                <a:gd name="T18" fmla="*/ 8151164 w 504"/>
                <a:gd name="T19" fmla="*/ 382 h 1155"/>
                <a:gd name="T20" fmla="*/ 5592875 w 504"/>
                <a:gd name="T21" fmla="*/ 337 h 1155"/>
                <a:gd name="T22" fmla="*/ 4575962 w 504"/>
                <a:gd name="T23" fmla="*/ 412 h 1155"/>
                <a:gd name="T24" fmla="*/ 2553199 w 504"/>
                <a:gd name="T25" fmla="*/ 352 h 1155"/>
                <a:gd name="T26" fmla="*/ 1645530 w 504"/>
                <a:gd name="T27" fmla="*/ 412 h 1155"/>
                <a:gd name="T28" fmla="*/ 1645530 w 504"/>
                <a:gd name="T29" fmla="*/ 911 h 1155"/>
                <a:gd name="T30" fmla="*/ 1225797 w 504"/>
                <a:gd name="T31" fmla="*/ 1103 h 1155"/>
                <a:gd name="T32" fmla="*/ 137372 w 504"/>
                <a:gd name="T33" fmla="*/ 1186 h 115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04" h="1155">
                  <a:moveTo>
                    <a:pt x="0" y="255"/>
                  </a:moveTo>
                  <a:cubicBezTo>
                    <a:pt x="9" y="260"/>
                    <a:pt x="36" y="285"/>
                    <a:pt x="53" y="285"/>
                  </a:cubicBezTo>
                  <a:cubicBezTo>
                    <a:pt x="70" y="285"/>
                    <a:pt x="92" y="276"/>
                    <a:pt x="102" y="256"/>
                  </a:cubicBezTo>
                  <a:cubicBezTo>
                    <a:pt x="112" y="236"/>
                    <a:pt x="120" y="190"/>
                    <a:pt x="113" y="165"/>
                  </a:cubicBezTo>
                  <a:cubicBezTo>
                    <a:pt x="106" y="140"/>
                    <a:pt x="67" y="132"/>
                    <a:pt x="60" y="105"/>
                  </a:cubicBezTo>
                  <a:cubicBezTo>
                    <a:pt x="53" y="78"/>
                    <a:pt x="53" y="0"/>
                    <a:pt x="68" y="0"/>
                  </a:cubicBezTo>
                  <a:cubicBezTo>
                    <a:pt x="83" y="0"/>
                    <a:pt x="118" y="79"/>
                    <a:pt x="150" y="105"/>
                  </a:cubicBezTo>
                  <a:cubicBezTo>
                    <a:pt x="182" y="131"/>
                    <a:pt x="229" y="135"/>
                    <a:pt x="263" y="157"/>
                  </a:cubicBezTo>
                  <a:cubicBezTo>
                    <a:pt x="297" y="179"/>
                    <a:pt x="313" y="203"/>
                    <a:pt x="353" y="240"/>
                  </a:cubicBezTo>
                  <a:cubicBezTo>
                    <a:pt x="393" y="277"/>
                    <a:pt x="504" y="366"/>
                    <a:pt x="503" y="382"/>
                  </a:cubicBezTo>
                  <a:cubicBezTo>
                    <a:pt x="502" y="398"/>
                    <a:pt x="382" y="332"/>
                    <a:pt x="345" y="337"/>
                  </a:cubicBezTo>
                  <a:cubicBezTo>
                    <a:pt x="308" y="342"/>
                    <a:pt x="313" y="410"/>
                    <a:pt x="282" y="412"/>
                  </a:cubicBezTo>
                  <a:cubicBezTo>
                    <a:pt x="251" y="414"/>
                    <a:pt x="188" y="352"/>
                    <a:pt x="158" y="352"/>
                  </a:cubicBezTo>
                  <a:cubicBezTo>
                    <a:pt x="128" y="352"/>
                    <a:pt x="111" y="324"/>
                    <a:pt x="102" y="412"/>
                  </a:cubicBezTo>
                  <a:cubicBezTo>
                    <a:pt x="93" y="500"/>
                    <a:pt x="106" y="770"/>
                    <a:pt x="102" y="880"/>
                  </a:cubicBezTo>
                  <a:cubicBezTo>
                    <a:pt x="98" y="990"/>
                    <a:pt x="91" y="1026"/>
                    <a:pt x="75" y="1072"/>
                  </a:cubicBezTo>
                  <a:cubicBezTo>
                    <a:pt x="59" y="1118"/>
                    <a:pt x="22" y="1138"/>
                    <a:pt x="8" y="1155"/>
                  </a:cubicBezTo>
                </a:path>
              </a:pathLst>
            </a:custGeom>
            <a:solidFill>
              <a:srgbClr val="B6DDE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" name="Freeform 37"/>
            <p:cNvSpPr>
              <a:spLocks/>
            </p:cNvSpPr>
            <p:nvPr/>
          </p:nvSpPr>
          <p:spPr bwMode="auto">
            <a:xfrm>
              <a:off x="3205" y="6663"/>
              <a:ext cx="1225" cy="1739"/>
            </a:xfrm>
            <a:custGeom>
              <a:avLst/>
              <a:gdLst>
                <a:gd name="T0" fmla="*/ 372 w 1225"/>
                <a:gd name="T1" fmla="*/ 1672 h 1739"/>
                <a:gd name="T2" fmla="*/ 50 w 1225"/>
                <a:gd name="T3" fmla="*/ 1619 h 1739"/>
                <a:gd name="T4" fmla="*/ 72 w 1225"/>
                <a:gd name="T5" fmla="*/ 1364 h 1739"/>
                <a:gd name="T6" fmla="*/ 177 w 1225"/>
                <a:gd name="T7" fmla="*/ 1222 h 1739"/>
                <a:gd name="T8" fmla="*/ 320 w 1225"/>
                <a:gd name="T9" fmla="*/ 997 h 1739"/>
                <a:gd name="T10" fmla="*/ 290 w 1225"/>
                <a:gd name="T11" fmla="*/ 787 h 1739"/>
                <a:gd name="T12" fmla="*/ 260 w 1225"/>
                <a:gd name="T13" fmla="*/ 584 h 1739"/>
                <a:gd name="T14" fmla="*/ 320 w 1225"/>
                <a:gd name="T15" fmla="*/ 337 h 1739"/>
                <a:gd name="T16" fmla="*/ 417 w 1225"/>
                <a:gd name="T17" fmla="*/ 202 h 1739"/>
                <a:gd name="T18" fmla="*/ 455 w 1225"/>
                <a:gd name="T19" fmla="*/ 29 h 1739"/>
                <a:gd name="T20" fmla="*/ 695 w 1225"/>
                <a:gd name="T21" fmla="*/ 29 h 1739"/>
                <a:gd name="T22" fmla="*/ 1077 w 1225"/>
                <a:gd name="T23" fmla="*/ 134 h 1739"/>
                <a:gd name="T24" fmla="*/ 1220 w 1225"/>
                <a:gd name="T25" fmla="*/ 314 h 1739"/>
                <a:gd name="T26" fmla="*/ 1107 w 1225"/>
                <a:gd name="T27" fmla="*/ 412 h 1739"/>
                <a:gd name="T28" fmla="*/ 1055 w 1225"/>
                <a:gd name="T29" fmla="*/ 547 h 1739"/>
                <a:gd name="T30" fmla="*/ 950 w 1225"/>
                <a:gd name="T31" fmla="*/ 389 h 1739"/>
                <a:gd name="T32" fmla="*/ 830 w 1225"/>
                <a:gd name="T33" fmla="*/ 427 h 1739"/>
                <a:gd name="T34" fmla="*/ 747 w 1225"/>
                <a:gd name="T35" fmla="*/ 352 h 1739"/>
                <a:gd name="T36" fmla="*/ 732 w 1225"/>
                <a:gd name="T37" fmla="*/ 517 h 1739"/>
                <a:gd name="T38" fmla="*/ 680 w 1225"/>
                <a:gd name="T39" fmla="*/ 584 h 1739"/>
                <a:gd name="T40" fmla="*/ 642 w 1225"/>
                <a:gd name="T41" fmla="*/ 719 h 1739"/>
                <a:gd name="T42" fmla="*/ 725 w 1225"/>
                <a:gd name="T43" fmla="*/ 907 h 1739"/>
                <a:gd name="T44" fmla="*/ 845 w 1225"/>
                <a:gd name="T45" fmla="*/ 952 h 1739"/>
                <a:gd name="T46" fmla="*/ 867 w 1225"/>
                <a:gd name="T47" fmla="*/ 1057 h 1739"/>
                <a:gd name="T48" fmla="*/ 657 w 1225"/>
                <a:gd name="T49" fmla="*/ 1229 h 1739"/>
                <a:gd name="T50" fmla="*/ 612 w 1225"/>
                <a:gd name="T51" fmla="*/ 1447 h 1739"/>
                <a:gd name="T52" fmla="*/ 440 w 1225"/>
                <a:gd name="T53" fmla="*/ 1702 h 1739"/>
                <a:gd name="T54" fmla="*/ 372 w 1225"/>
                <a:gd name="T55" fmla="*/ 1672 h 1739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225" h="1739">
                  <a:moveTo>
                    <a:pt x="372" y="1672"/>
                  </a:moveTo>
                  <a:cubicBezTo>
                    <a:pt x="307" y="1658"/>
                    <a:pt x="100" y="1670"/>
                    <a:pt x="50" y="1619"/>
                  </a:cubicBezTo>
                  <a:cubicBezTo>
                    <a:pt x="0" y="1568"/>
                    <a:pt x="51" y="1430"/>
                    <a:pt x="72" y="1364"/>
                  </a:cubicBezTo>
                  <a:cubicBezTo>
                    <a:pt x="93" y="1298"/>
                    <a:pt x="136" y="1283"/>
                    <a:pt x="177" y="1222"/>
                  </a:cubicBezTo>
                  <a:cubicBezTo>
                    <a:pt x="218" y="1161"/>
                    <a:pt x="301" y="1069"/>
                    <a:pt x="320" y="997"/>
                  </a:cubicBezTo>
                  <a:cubicBezTo>
                    <a:pt x="339" y="925"/>
                    <a:pt x="300" y="856"/>
                    <a:pt x="290" y="787"/>
                  </a:cubicBezTo>
                  <a:cubicBezTo>
                    <a:pt x="280" y="718"/>
                    <a:pt x="255" y="659"/>
                    <a:pt x="260" y="584"/>
                  </a:cubicBezTo>
                  <a:cubicBezTo>
                    <a:pt x="265" y="509"/>
                    <a:pt x="294" y="401"/>
                    <a:pt x="320" y="337"/>
                  </a:cubicBezTo>
                  <a:cubicBezTo>
                    <a:pt x="346" y="273"/>
                    <a:pt x="395" y="253"/>
                    <a:pt x="417" y="202"/>
                  </a:cubicBezTo>
                  <a:cubicBezTo>
                    <a:pt x="439" y="151"/>
                    <a:pt x="409" y="58"/>
                    <a:pt x="455" y="29"/>
                  </a:cubicBezTo>
                  <a:cubicBezTo>
                    <a:pt x="501" y="0"/>
                    <a:pt x="591" y="12"/>
                    <a:pt x="695" y="29"/>
                  </a:cubicBezTo>
                  <a:cubicBezTo>
                    <a:pt x="799" y="46"/>
                    <a:pt x="990" y="87"/>
                    <a:pt x="1077" y="134"/>
                  </a:cubicBezTo>
                  <a:cubicBezTo>
                    <a:pt x="1164" y="181"/>
                    <a:pt x="1215" y="268"/>
                    <a:pt x="1220" y="314"/>
                  </a:cubicBezTo>
                  <a:cubicBezTo>
                    <a:pt x="1225" y="360"/>
                    <a:pt x="1134" y="373"/>
                    <a:pt x="1107" y="412"/>
                  </a:cubicBezTo>
                  <a:cubicBezTo>
                    <a:pt x="1080" y="451"/>
                    <a:pt x="1081" y="551"/>
                    <a:pt x="1055" y="547"/>
                  </a:cubicBezTo>
                  <a:cubicBezTo>
                    <a:pt x="1029" y="543"/>
                    <a:pt x="988" y="409"/>
                    <a:pt x="950" y="389"/>
                  </a:cubicBezTo>
                  <a:cubicBezTo>
                    <a:pt x="912" y="369"/>
                    <a:pt x="864" y="433"/>
                    <a:pt x="830" y="427"/>
                  </a:cubicBezTo>
                  <a:cubicBezTo>
                    <a:pt x="796" y="421"/>
                    <a:pt x="763" y="337"/>
                    <a:pt x="747" y="352"/>
                  </a:cubicBezTo>
                  <a:cubicBezTo>
                    <a:pt x="731" y="367"/>
                    <a:pt x="743" y="478"/>
                    <a:pt x="732" y="517"/>
                  </a:cubicBezTo>
                  <a:cubicBezTo>
                    <a:pt x="721" y="556"/>
                    <a:pt x="695" y="550"/>
                    <a:pt x="680" y="584"/>
                  </a:cubicBezTo>
                  <a:cubicBezTo>
                    <a:pt x="665" y="618"/>
                    <a:pt x="635" y="665"/>
                    <a:pt x="642" y="719"/>
                  </a:cubicBezTo>
                  <a:cubicBezTo>
                    <a:pt x="649" y="773"/>
                    <a:pt x="691" y="868"/>
                    <a:pt x="725" y="907"/>
                  </a:cubicBezTo>
                  <a:cubicBezTo>
                    <a:pt x="759" y="946"/>
                    <a:pt x="821" y="927"/>
                    <a:pt x="845" y="952"/>
                  </a:cubicBezTo>
                  <a:cubicBezTo>
                    <a:pt x="869" y="977"/>
                    <a:pt x="898" y="1011"/>
                    <a:pt x="867" y="1057"/>
                  </a:cubicBezTo>
                  <a:cubicBezTo>
                    <a:pt x="836" y="1103"/>
                    <a:pt x="699" y="1164"/>
                    <a:pt x="657" y="1229"/>
                  </a:cubicBezTo>
                  <a:cubicBezTo>
                    <a:pt x="615" y="1294"/>
                    <a:pt x="648" y="1368"/>
                    <a:pt x="612" y="1447"/>
                  </a:cubicBezTo>
                  <a:cubicBezTo>
                    <a:pt x="576" y="1526"/>
                    <a:pt x="480" y="1665"/>
                    <a:pt x="440" y="1702"/>
                  </a:cubicBezTo>
                  <a:cubicBezTo>
                    <a:pt x="400" y="1739"/>
                    <a:pt x="437" y="1686"/>
                    <a:pt x="372" y="1672"/>
                  </a:cubicBezTo>
                  <a:close/>
                </a:path>
              </a:pathLst>
            </a:custGeom>
            <a:solidFill>
              <a:srgbClr val="B6DDE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8" name="Freeform 38"/>
            <p:cNvSpPr>
              <a:spLocks/>
            </p:cNvSpPr>
            <p:nvPr/>
          </p:nvSpPr>
          <p:spPr bwMode="auto">
            <a:xfrm>
              <a:off x="4620" y="7493"/>
              <a:ext cx="589" cy="443"/>
            </a:xfrm>
            <a:custGeom>
              <a:avLst/>
              <a:gdLst>
                <a:gd name="T0" fmla="*/ 144 w 589"/>
                <a:gd name="T1" fmla="*/ 353 h 444"/>
                <a:gd name="T2" fmla="*/ 257 w 589"/>
                <a:gd name="T3" fmla="*/ 413 h 444"/>
                <a:gd name="T4" fmla="*/ 324 w 589"/>
                <a:gd name="T5" fmla="*/ 353 h 444"/>
                <a:gd name="T6" fmla="*/ 414 w 589"/>
                <a:gd name="T7" fmla="*/ 323 h 444"/>
                <a:gd name="T8" fmla="*/ 474 w 589"/>
                <a:gd name="T9" fmla="*/ 263 h 444"/>
                <a:gd name="T10" fmla="*/ 482 w 589"/>
                <a:gd name="T11" fmla="*/ 182 h 444"/>
                <a:gd name="T12" fmla="*/ 579 w 589"/>
                <a:gd name="T13" fmla="*/ 84 h 444"/>
                <a:gd name="T14" fmla="*/ 422 w 589"/>
                <a:gd name="T15" fmla="*/ 9 h 444"/>
                <a:gd name="T16" fmla="*/ 249 w 589"/>
                <a:gd name="T17" fmla="*/ 32 h 444"/>
                <a:gd name="T18" fmla="*/ 152 w 589"/>
                <a:gd name="T19" fmla="*/ 62 h 444"/>
                <a:gd name="T20" fmla="*/ 92 w 589"/>
                <a:gd name="T21" fmla="*/ 152 h 444"/>
                <a:gd name="T22" fmla="*/ 9 w 589"/>
                <a:gd name="T23" fmla="*/ 226 h 444"/>
                <a:gd name="T24" fmla="*/ 144 w 589"/>
                <a:gd name="T25" fmla="*/ 353 h 44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589" h="444">
                  <a:moveTo>
                    <a:pt x="144" y="384"/>
                  </a:moveTo>
                  <a:cubicBezTo>
                    <a:pt x="185" y="415"/>
                    <a:pt x="227" y="444"/>
                    <a:pt x="257" y="444"/>
                  </a:cubicBezTo>
                  <a:cubicBezTo>
                    <a:pt x="287" y="444"/>
                    <a:pt x="298" y="399"/>
                    <a:pt x="324" y="384"/>
                  </a:cubicBezTo>
                  <a:cubicBezTo>
                    <a:pt x="350" y="369"/>
                    <a:pt x="389" y="369"/>
                    <a:pt x="414" y="354"/>
                  </a:cubicBezTo>
                  <a:cubicBezTo>
                    <a:pt x="439" y="339"/>
                    <a:pt x="463" y="323"/>
                    <a:pt x="474" y="294"/>
                  </a:cubicBezTo>
                  <a:cubicBezTo>
                    <a:pt x="485" y="265"/>
                    <a:pt x="465" y="217"/>
                    <a:pt x="482" y="182"/>
                  </a:cubicBezTo>
                  <a:cubicBezTo>
                    <a:pt x="499" y="147"/>
                    <a:pt x="589" y="113"/>
                    <a:pt x="579" y="84"/>
                  </a:cubicBezTo>
                  <a:cubicBezTo>
                    <a:pt x="569" y="55"/>
                    <a:pt x="477" y="18"/>
                    <a:pt x="422" y="9"/>
                  </a:cubicBezTo>
                  <a:cubicBezTo>
                    <a:pt x="367" y="0"/>
                    <a:pt x="294" y="23"/>
                    <a:pt x="249" y="32"/>
                  </a:cubicBezTo>
                  <a:cubicBezTo>
                    <a:pt x="204" y="41"/>
                    <a:pt x="178" y="42"/>
                    <a:pt x="152" y="62"/>
                  </a:cubicBezTo>
                  <a:cubicBezTo>
                    <a:pt x="126" y="82"/>
                    <a:pt x="116" y="120"/>
                    <a:pt x="92" y="152"/>
                  </a:cubicBezTo>
                  <a:cubicBezTo>
                    <a:pt x="68" y="184"/>
                    <a:pt x="0" y="218"/>
                    <a:pt x="9" y="257"/>
                  </a:cubicBezTo>
                  <a:cubicBezTo>
                    <a:pt x="18" y="296"/>
                    <a:pt x="103" y="353"/>
                    <a:pt x="144" y="384"/>
                  </a:cubicBezTo>
                  <a:close/>
                </a:path>
              </a:pathLst>
            </a:custGeom>
            <a:solidFill>
              <a:srgbClr val="B6DDE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9" name="Freeform 39"/>
            <p:cNvSpPr>
              <a:spLocks/>
            </p:cNvSpPr>
            <p:nvPr/>
          </p:nvSpPr>
          <p:spPr bwMode="auto">
            <a:xfrm>
              <a:off x="12532" y="3970"/>
              <a:ext cx="1921" cy="4688"/>
            </a:xfrm>
            <a:custGeom>
              <a:avLst/>
              <a:gdLst>
                <a:gd name="T0" fmla="*/ 1921 w 1921"/>
                <a:gd name="T1" fmla="*/ 1755 h 4688"/>
                <a:gd name="T2" fmla="*/ 1299 w 1921"/>
                <a:gd name="T3" fmla="*/ 1350 h 4688"/>
                <a:gd name="T4" fmla="*/ 1228 w 1921"/>
                <a:gd name="T5" fmla="*/ 1168 h 4688"/>
                <a:gd name="T6" fmla="*/ 1179 w 1921"/>
                <a:gd name="T7" fmla="*/ 1042 h 4688"/>
                <a:gd name="T8" fmla="*/ 1134 w 1921"/>
                <a:gd name="T9" fmla="*/ 1005 h 4688"/>
                <a:gd name="T10" fmla="*/ 1171 w 1921"/>
                <a:gd name="T11" fmla="*/ 810 h 4688"/>
                <a:gd name="T12" fmla="*/ 1104 w 1921"/>
                <a:gd name="T13" fmla="*/ 540 h 4688"/>
                <a:gd name="T14" fmla="*/ 1051 w 1921"/>
                <a:gd name="T15" fmla="*/ 435 h 4688"/>
                <a:gd name="T16" fmla="*/ 1036 w 1921"/>
                <a:gd name="T17" fmla="*/ 210 h 4688"/>
                <a:gd name="T18" fmla="*/ 894 w 1921"/>
                <a:gd name="T19" fmla="*/ 45 h 4688"/>
                <a:gd name="T20" fmla="*/ 946 w 1921"/>
                <a:gd name="T21" fmla="*/ 480 h 4688"/>
                <a:gd name="T22" fmla="*/ 766 w 1921"/>
                <a:gd name="T23" fmla="*/ 412 h 4688"/>
                <a:gd name="T24" fmla="*/ 706 w 1921"/>
                <a:gd name="T25" fmla="*/ 585 h 4688"/>
                <a:gd name="T26" fmla="*/ 759 w 1921"/>
                <a:gd name="T27" fmla="*/ 937 h 4688"/>
                <a:gd name="T28" fmla="*/ 849 w 1921"/>
                <a:gd name="T29" fmla="*/ 952 h 4688"/>
                <a:gd name="T30" fmla="*/ 864 w 1921"/>
                <a:gd name="T31" fmla="*/ 1005 h 4688"/>
                <a:gd name="T32" fmla="*/ 721 w 1921"/>
                <a:gd name="T33" fmla="*/ 1207 h 4688"/>
                <a:gd name="T34" fmla="*/ 669 w 1921"/>
                <a:gd name="T35" fmla="*/ 1155 h 4688"/>
                <a:gd name="T36" fmla="*/ 549 w 1921"/>
                <a:gd name="T37" fmla="*/ 1200 h 4688"/>
                <a:gd name="T38" fmla="*/ 504 w 1921"/>
                <a:gd name="T39" fmla="*/ 1267 h 4688"/>
                <a:gd name="T40" fmla="*/ 504 w 1921"/>
                <a:gd name="T41" fmla="*/ 1357 h 4688"/>
                <a:gd name="T42" fmla="*/ 384 w 1921"/>
                <a:gd name="T43" fmla="*/ 1500 h 4688"/>
                <a:gd name="T44" fmla="*/ 181 w 1921"/>
                <a:gd name="T45" fmla="*/ 1605 h 4688"/>
                <a:gd name="T46" fmla="*/ 136 w 1921"/>
                <a:gd name="T47" fmla="*/ 1732 h 4688"/>
                <a:gd name="T48" fmla="*/ 84 w 1921"/>
                <a:gd name="T49" fmla="*/ 2272 h 4688"/>
                <a:gd name="T50" fmla="*/ 9 w 1921"/>
                <a:gd name="T51" fmla="*/ 2564 h 4688"/>
                <a:gd name="T52" fmla="*/ 31 w 1921"/>
                <a:gd name="T53" fmla="*/ 2639 h 4688"/>
                <a:gd name="T54" fmla="*/ 144 w 1921"/>
                <a:gd name="T55" fmla="*/ 2609 h 4688"/>
                <a:gd name="T56" fmla="*/ 189 w 1921"/>
                <a:gd name="T57" fmla="*/ 2706 h 4688"/>
                <a:gd name="T58" fmla="*/ 226 w 1921"/>
                <a:gd name="T59" fmla="*/ 2624 h 4688"/>
                <a:gd name="T60" fmla="*/ 309 w 1921"/>
                <a:gd name="T61" fmla="*/ 2699 h 4688"/>
                <a:gd name="T62" fmla="*/ 354 w 1921"/>
                <a:gd name="T63" fmla="*/ 2624 h 4688"/>
                <a:gd name="T64" fmla="*/ 309 w 1921"/>
                <a:gd name="T65" fmla="*/ 2541 h 4688"/>
                <a:gd name="T66" fmla="*/ 391 w 1921"/>
                <a:gd name="T67" fmla="*/ 2489 h 4688"/>
                <a:gd name="T68" fmla="*/ 474 w 1921"/>
                <a:gd name="T69" fmla="*/ 2549 h 4688"/>
                <a:gd name="T70" fmla="*/ 586 w 1921"/>
                <a:gd name="T71" fmla="*/ 2564 h 4688"/>
                <a:gd name="T72" fmla="*/ 594 w 1921"/>
                <a:gd name="T73" fmla="*/ 2624 h 4688"/>
                <a:gd name="T74" fmla="*/ 684 w 1921"/>
                <a:gd name="T75" fmla="*/ 2729 h 4688"/>
                <a:gd name="T76" fmla="*/ 729 w 1921"/>
                <a:gd name="T77" fmla="*/ 2961 h 4688"/>
                <a:gd name="T78" fmla="*/ 856 w 1921"/>
                <a:gd name="T79" fmla="*/ 3224 h 4688"/>
                <a:gd name="T80" fmla="*/ 901 w 1921"/>
                <a:gd name="T81" fmla="*/ 3381 h 4688"/>
                <a:gd name="T82" fmla="*/ 916 w 1921"/>
                <a:gd name="T83" fmla="*/ 3876 h 4688"/>
                <a:gd name="T84" fmla="*/ 879 w 1921"/>
                <a:gd name="T85" fmla="*/ 4019 h 4688"/>
                <a:gd name="T86" fmla="*/ 871 w 1921"/>
                <a:gd name="T87" fmla="*/ 4199 h 4688"/>
                <a:gd name="T88" fmla="*/ 699 w 1921"/>
                <a:gd name="T89" fmla="*/ 4536 h 4688"/>
                <a:gd name="T90" fmla="*/ 564 w 1921"/>
                <a:gd name="T91" fmla="*/ 4581 h 4688"/>
                <a:gd name="T92" fmla="*/ 540 w 1921"/>
                <a:gd name="T93" fmla="*/ 4688 h 4688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921" h="4688">
                  <a:moveTo>
                    <a:pt x="1921" y="1755"/>
                  </a:moveTo>
                  <a:cubicBezTo>
                    <a:pt x="1817" y="1687"/>
                    <a:pt x="1414" y="1448"/>
                    <a:pt x="1299" y="1350"/>
                  </a:cubicBezTo>
                  <a:cubicBezTo>
                    <a:pt x="1184" y="1252"/>
                    <a:pt x="1248" y="1219"/>
                    <a:pt x="1228" y="1168"/>
                  </a:cubicBezTo>
                  <a:cubicBezTo>
                    <a:pt x="1208" y="1117"/>
                    <a:pt x="1195" y="1069"/>
                    <a:pt x="1179" y="1042"/>
                  </a:cubicBezTo>
                  <a:cubicBezTo>
                    <a:pt x="1163" y="1015"/>
                    <a:pt x="1135" y="1044"/>
                    <a:pt x="1134" y="1005"/>
                  </a:cubicBezTo>
                  <a:cubicBezTo>
                    <a:pt x="1133" y="966"/>
                    <a:pt x="1176" y="887"/>
                    <a:pt x="1171" y="810"/>
                  </a:cubicBezTo>
                  <a:cubicBezTo>
                    <a:pt x="1166" y="733"/>
                    <a:pt x="1124" y="602"/>
                    <a:pt x="1104" y="540"/>
                  </a:cubicBezTo>
                  <a:cubicBezTo>
                    <a:pt x="1084" y="478"/>
                    <a:pt x="1062" y="490"/>
                    <a:pt x="1051" y="435"/>
                  </a:cubicBezTo>
                  <a:cubicBezTo>
                    <a:pt x="1040" y="380"/>
                    <a:pt x="1062" y="275"/>
                    <a:pt x="1036" y="210"/>
                  </a:cubicBezTo>
                  <a:cubicBezTo>
                    <a:pt x="1010" y="145"/>
                    <a:pt x="909" y="0"/>
                    <a:pt x="894" y="45"/>
                  </a:cubicBezTo>
                  <a:cubicBezTo>
                    <a:pt x="879" y="90"/>
                    <a:pt x="967" y="419"/>
                    <a:pt x="946" y="480"/>
                  </a:cubicBezTo>
                  <a:cubicBezTo>
                    <a:pt x="925" y="541"/>
                    <a:pt x="806" y="395"/>
                    <a:pt x="766" y="412"/>
                  </a:cubicBezTo>
                  <a:cubicBezTo>
                    <a:pt x="726" y="429"/>
                    <a:pt x="707" y="498"/>
                    <a:pt x="706" y="585"/>
                  </a:cubicBezTo>
                  <a:cubicBezTo>
                    <a:pt x="705" y="672"/>
                    <a:pt x="735" y="876"/>
                    <a:pt x="759" y="937"/>
                  </a:cubicBezTo>
                  <a:cubicBezTo>
                    <a:pt x="783" y="998"/>
                    <a:pt x="832" y="941"/>
                    <a:pt x="849" y="952"/>
                  </a:cubicBezTo>
                  <a:cubicBezTo>
                    <a:pt x="866" y="963"/>
                    <a:pt x="885" y="963"/>
                    <a:pt x="864" y="1005"/>
                  </a:cubicBezTo>
                  <a:cubicBezTo>
                    <a:pt x="843" y="1047"/>
                    <a:pt x="753" y="1182"/>
                    <a:pt x="721" y="1207"/>
                  </a:cubicBezTo>
                  <a:cubicBezTo>
                    <a:pt x="689" y="1232"/>
                    <a:pt x="698" y="1156"/>
                    <a:pt x="669" y="1155"/>
                  </a:cubicBezTo>
                  <a:cubicBezTo>
                    <a:pt x="640" y="1154"/>
                    <a:pt x="576" y="1181"/>
                    <a:pt x="549" y="1200"/>
                  </a:cubicBezTo>
                  <a:cubicBezTo>
                    <a:pt x="522" y="1219"/>
                    <a:pt x="511" y="1241"/>
                    <a:pt x="504" y="1267"/>
                  </a:cubicBezTo>
                  <a:cubicBezTo>
                    <a:pt x="497" y="1293"/>
                    <a:pt x="524" y="1318"/>
                    <a:pt x="504" y="1357"/>
                  </a:cubicBezTo>
                  <a:cubicBezTo>
                    <a:pt x="484" y="1396"/>
                    <a:pt x="438" y="1459"/>
                    <a:pt x="384" y="1500"/>
                  </a:cubicBezTo>
                  <a:cubicBezTo>
                    <a:pt x="330" y="1541"/>
                    <a:pt x="222" y="1566"/>
                    <a:pt x="181" y="1605"/>
                  </a:cubicBezTo>
                  <a:cubicBezTo>
                    <a:pt x="140" y="1644"/>
                    <a:pt x="152" y="1621"/>
                    <a:pt x="136" y="1732"/>
                  </a:cubicBezTo>
                  <a:cubicBezTo>
                    <a:pt x="120" y="1843"/>
                    <a:pt x="105" y="2133"/>
                    <a:pt x="84" y="2272"/>
                  </a:cubicBezTo>
                  <a:cubicBezTo>
                    <a:pt x="63" y="2410"/>
                    <a:pt x="18" y="2503"/>
                    <a:pt x="9" y="2564"/>
                  </a:cubicBezTo>
                  <a:cubicBezTo>
                    <a:pt x="0" y="2625"/>
                    <a:pt x="9" y="2632"/>
                    <a:pt x="31" y="2639"/>
                  </a:cubicBezTo>
                  <a:cubicBezTo>
                    <a:pt x="53" y="2646"/>
                    <a:pt x="118" y="2598"/>
                    <a:pt x="144" y="2609"/>
                  </a:cubicBezTo>
                  <a:cubicBezTo>
                    <a:pt x="170" y="2620"/>
                    <a:pt x="175" y="2704"/>
                    <a:pt x="189" y="2706"/>
                  </a:cubicBezTo>
                  <a:cubicBezTo>
                    <a:pt x="203" y="2708"/>
                    <a:pt x="206" y="2625"/>
                    <a:pt x="226" y="2624"/>
                  </a:cubicBezTo>
                  <a:cubicBezTo>
                    <a:pt x="246" y="2623"/>
                    <a:pt x="288" y="2699"/>
                    <a:pt x="309" y="2699"/>
                  </a:cubicBezTo>
                  <a:cubicBezTo>
                    <a:pt x="330" y="2699"/>
                    <a:pt x="354" y="2650"/>
                    <a:pt x="354" y="2624"/>
                  </a:cubicBezTo>
                  <a:cubicBezTo>
                    <a:pt x="354" y="2598"/>
                    <a:pt x="303" y="2563"/>
                    <a:pt x="309" y="2541"/>
                  </a:cubicBezTo>
                  <a:cubicBezTo>
                    <a:pt x="315" y="2519"/>
                    <a:pt x="364" y="2488"/>
                    <a:pt x="391" y="2489"/>
                  </a:cubicBezTo>
                  <a:cubicBezTo>
                    <a:pt x="418" y="2490"/>
                    <a:pt x="442" y="2537"/>
                    <a:pt x="474" y="2549"/>
                  </a:cubicBezTo>
                  <a:cubicBezTo>
                    <a:pt x="506" y="2561"/>
                    <a:pt x="566" y="2552"/>
                    <a:pt x="586" y="2564"/>
                  </a:cubicBezTo>
                  <a:cubicBezTo>
                    <a:pt x="606" y="2576"/>
                    <a:pt x="578" y="2597"/>
                    <a:pt x="594" y="2624"/>
                  </a:cubicBezTo>
                  <a:cubicBezTo>
                    <a:pt x="610" y="2651"/>
                    <a:pt x="662" y="2673"/>
                    <a:pt x="684" y="2729"/>
                  </a:cubicBezTo>
                  <a:cubicBezTo>
                    <a:pt x="706" y="2785"/>
                    <a:pt x="700" y="2878"/>
                    <a:pt x="729" y="2961"/>
                  </a:cubicBezTo>
                  <a:cubicBezTo>
                    <a:pt x="758" y="3044"/>
                    <a:pt x="827" y="3154"/>
                    <a:pt x="856" y="3224"/>
                  </a:cubicBezTo>
                  <a:cubicBezTo>
                    <a:pt x="885" y="3294"/>
                    <a:pt x="891" y="3272"/>
                    <a:pt x="901" y="3381"/>
                  </a:cubicBezTo>
                  <a:cubicBezTo>
                    <a:pt x="911" y="3490"/>
                    <a:pt x="920" y="3770"/>
                    <a:pt x="916" y="3876"/>
                  </a:cubicBezTo>
                  <a:cubicBezTo>
                    <a:pt x="912" y="3982"/>
                    <a:pt x="886" y="3965"/>
                    <a:pt x="879" y="4019"/>
                  </a:cubicBezTo>
                  <a:cubicBezTo>
                    <a:pt x="872" y="4073"/>
                    <a:pt x="901" y="4113"/>
                    <a:pt x="871" y="4199"/>
                  </a:cubicBezTo>
                  <a:cubicBezTo>
                    <a:pt x="841" y="4285"/>
                    <a:pt x="750" y="4472"/>
                    <a:pt x="699" y="4536"/>
                  </a:cubicBezTo>
                  <a:cubicBezTo>
                    <a:pt x="648" y="4600"/>
                    <a:pt x="591" y="4556"/>
                    <a:pt x="564" y="4581"/>
                  </a:cubicBezTo>
                  <a:cubicBezTo>
                    <a:pt x="537" y="4606"/>
                    <a:pt x="545" y="4666"/>
                    <a:pt x="540" y="4688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0" name="Freeform 40"/>
            <p:cNvSpPr>
              <a:spLocks/>
            </p:cNvSpPr>
            <p:nvPr/>
          </p:nvSpPr>
          <p:spPr bwMode="auto">
            <a:xfrm>
              <a:off x="14106" y="8153"/>
              <a:ext cx="422" cy="503"/>
            </a:xfrm>
            <a:custGeom>
              <a:avLst/>
              <a:gdLst>
                <a:gd name="T0" fmla="*/ 166 w 420"/>
                <a:gd name="T1" fmla="*/ 496 h 503"/>
                <a:gd name="T2" fmla="*/ 159 w 420"/>
                <a:gd name="T3" fmla="*/ 293 h 503"/>
                <a:gd name="T4" fmla="*/ 12 w 420"/>
                <a:gd name="T5" fmla="*/ 260 h 503"/>
                <a:gd name="T6" fmla="*/ 53 w 420"/>
                <a:gd name="T7" fmla="*/ 218 h 503"/>
                <a:gd name="T8" fmla="*/ 15 w 420"/>
                <a:gd name="T9" fmla="*/ 98 h 503"/>
                <a:gd name="T10" fmla="*/ 83 w 420"/>
                <a:gd name="T11" fmla="*/ 76 h 503"/>
                <a:gd name="T12" fmla="*/ 83 w 420"/>
                <a:gd name="T13" fmla="*/ 1 h 503"/>
                <a:gd name="T14" fmla="*/ 181 w 420"/>
                <a:gd name="T15" fmla="*/ 68 h 503"/>
                <a:gd name="T16" fmla="*/ 363 w 420"/>
                <a:gd name="T17" fmla="*/ 143 h 503"/>
                <a:gd name="T18" fmla="*/ 415 w 420"/>
                <a:gd name="T19" fmla="*/ 241 h 503"/>
                <a:gd name="T20" fmla="*/ 430 w 420"/>
                <a:gd name="T21" fmla="*/ 458 h 503"/>
                <a:gd name="T22" fmla="*/ 482 w 420"/>
                <a:gd name="T23" fmla="*/ 503 h 50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20" h="503">
                  <a:moveTo>
                    <a:pt x="135" y="496"/>
                  </a:moveTo>
                  <a:cubicBezTo>
                    <a:pt x="134" y="462"/>
                    <a:pt x="148" y="332"/>
                    <a:pt x="128" y="293"/>
                  </a:cubicBezTo>
                  <a:cubicBezTo>
                    <a:pt x="108" y="254"/>
                    <a:pt x="24" y="272"/>
                    <a:pt x="12" y="260"/>
                  </a:cubicBezTo>
                  <a:cubicBezTo>
                    <a:pt x="0" y="248"/>
                    <a:pt x="52" y="245"/>
                    <a:pt x="53" y="218"/>
                  </a:cubicBezTo>
                  <a:cubicBezTo>
                    <a:pt x="54" y="191"/>
                    <a:pt x="10" y="122"/>
                    <a:pt x="15" y="98"/>
                  </a:cubicBezTo>
                  <a:cubicBezTo>
                    <a:pt x="20" y="74"/>
                    <a:pt x="72" y="92"/>
                    <a:pt x="83" y="76"/>
                  </a:cubicBezTo>
                  <a:cubicBezTo>
                    <a:pt x="94" y="60"/>
                    <a:pt x="72" y="2"/>
                    <a:pt x="83" y="1"/>
                  </a:cubicBezTo>
                  <a:cubicBezTo>
                    <a:pt x="94" y="0"/>
                    <a:pt x="113" y="44"/>
                    <a:pt x="150" y="68"/>
                  </a:cubicBezTo>
                  <a:cubicBezTo>
                    <a:pt x="187" y="92"/>
                    <a:pt x="274" y="114"/>
                    <a:pt x="308" y="143"/>
                  </a:cubicBezTo>
                  <a:cubicBezTo>
                    <a:pt x="342" y="172"/>
                    <a:pt x="343" y="189"/>
                    <a:pt x="353" y="241"/>
                  </a:cubicBezTo>
                  <a:cubicBezTo>
                    <a:pt x="363" y="293"/>
                    <a:pt x="357" y="414"/>
                    <a:pt x="368" y="458"/>
                  </a:cubicBezTo>
                  <a:cubicBezTo>
                    <a:pt x="379" y="502"/>
                    <a:pt x="409" y="494"/>
                    <a:pt x="420" y="503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1" name="Freeform 41"/>
            <p:cNvSpPr>
              <a:spLocks/>
            </p:cNvSpPr>
            <p:nvPr/>
          </p:nvSpPr>
          <p:spPr bwMode="auto">
            <a:xfrm>
              <a:off x="13845" y="7525"/>
              <a:ext cx="571" cy="664"/>
            </a:xfrm>
            <a:custGeom>
              <a:avLst/>
              <a:gdLst>
                <a:gd name="T0" fmla="*/ 211 w 572"/>
                <a:gd name="T1" fmla="*/ 625 h 665"/>
                <a:gd name="T2" fmla="*/ 263 w 572"/>
                <a:gd name="T3" fmla="*/ 535 h 665"/>
                <a:gd name="T4" fmla="*/ 188 w 572"/>
                <a:gd name="T5" fmla="*/ 520 h 665"/>
                <a:gd name="T6" fmla="*/ 275 w 572"/>
                <a:gd name="T7" fmla="*/ 394 h 665"/>
                <a:gd name="T8" fmla="*/ 412 w 572"/>
                <a:gd name="T9" fmla="*/ 348 h 665"/>
                <a:gd name="T10" fmla="*/ 420 w 572"/>
                <a:gd name="T11" fmla="*/ 214 h 665"/>
                <a:gd name="T12" fmla="*/ 502 w 572"/>
                <a:gd name="T13" fmla="*/ 131 h 665"/>
                <a:gd name="T14" fmla="*/ 525 w 572"/>
                <a:gd name="T15" fmla="*/ 79 h 665"/>
                <a:gd name="T16" fmla="*/ 405 w 572"/>
                <a:gd name="T17" fmla="*/ 4 h 665"/>
                <a:gd name="T18" fmla="*/ 345 w 572"/>
                <a:gd name="T19" fmla="*/ 56 h 665"/>
                <a:gd name="T20" fmla="*/ 286 w 572"/>
                <a:gd name="T21" fmla="*/ 79 h 665"/>
                <a:gd name="T22" fmla="*/ 188 w 572"/>
                <a:gd name="T23" fmla="*/ 41 h 665"/>
                <a:gd name="T24" fmla="*/ 16 w 572"/>
                <a:gd name="T25" fmla="*/ 71 h 665"/>
                <a:gd name="T26" fmla="*/ 91 w 572"/>
                <a:gd name="T27" fmla="*/ 161 h 665"/>
                <a:gd name="T28" fmla="*/ 106 w 572"/>
                <a:gd name="T29" fmla="*/ 259 h 665"/>
                <a:gd name="T30" fmla="*/ 151 w 572"/>
                <a:gd name="T31" fmla="*/ 332 h 665"/>
                <a:gd name="T32" fmla="*/ 98 w 572"/>
                <a:gd name="T33" fmla="*/ 430 h 665"/>
                <a:gd name="T34" fmla="*/ 91 w 572"/>
                <a:gd name="T35" fmla="*/ 573 h 665"/>
                <a:gd name="T36" fmla="*/ 211 w 572"/>
                <a:gd name="T37" fmla="*/ 625 h 66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572" h="665">
                  <a:moveTo>
                    <a:pt x="211" y="656"/>
                  </a:moveTo>
                  <a:cubicBezTo>
                    <a:pt x="240" y="650"/>
                    <a:pt x="267" y="583"/>
                    <a:pt x="263" y="566"/>
                  </a:cubicBezTo>
                  <a:cubicBezTo>
                    <a:pt x="259" y="549"/>
                    <a:pt x="186" y="574"/>
                    <a:pt x="188" y="551"/>
                  </a:cubicBezTo>
                  <a:cubicBezTo>
                    <a:pt x="190" y="528"/>
                    <a:pt x="233" y="454"/>
                    <a:pt x="275" y="425"/>
                  </a:cubicBezTo>
                  <a:cubicBezTo>
                    <a:pt x="317" y="396"/>
                    <a:pt x="414" y="414"/>
                    <a:pt x="443" y="379"/>
                  </a:cubicBezTo>
                  <a:cubicBezTo>
                    <a:pt x="472" y="344"/>
                    <a:pt x="436" y="255"/>
                    <a:pt x="451" y="214"/>
                  </a:cubicBezTo>
                  <a:cubicBezTo>
                    <a:pt x="466" y="173"/>
                    <a:pt x="516" y="153"/>
                    <a:pt x="533" y="131"/>
                  </a:cubicBezTo>
                  <a:cubicBezTo>
                    <a:pt x="550" y="109"/>
                    <a:pt x="572" y="100"/>
                    <a:pt x="556" y="79"/>
                  </a:cubicBezTo>
                  <a:cubicBezTo>
                    <a:pt x="540" y="58"/>
                    <a:pt x="466" y="8"/>
                    <a:pt x="436" y="4"/>
                  </a:cubicBezTo>
                  <a:cubicBezTo>
                    <a:pt x="406" y="0"/>
                    <a:pt x="399" y="44"/>
                    <a:pt x="376" y="56"/>
                  </a:cubicBezTo>
                  <a:cubicBezTo>
                    <a:pt x="353" y="68"/>
                    <a:pt x="332" y="82"/>
                    <a:pt x="301" y="79"/>
                  </a:cubicBezTo>
                  <a:cubicBezTo>
                    <a:pt x="270" y="76"/>
                    <a:pt x="235" y="42"/>
                    <a:pt x="188" y="41"/>
                  </a:cubicBezTo>
                  <a:cubicBezTo>
                    <a:pt x="141" y="40"/>
                    <a:pt x="32" y="51"/>
                    <a:pt x="16" y="71"/>
                  </a:cubicBezTo>
                  <a:cubicBezTo>
                    <a:pt x="0" y="91"/>
                    <a:pt x="76" y="130"/>
                    <a:pt x="91" y="161"/>
                  </a:cubicBezTo>
                  <a:cubicBezTo>
                    <a:pt x="106" y="192"/>
                    <a:pt x="96" y="227"/>
                    <a:pt x="106" y="259"/>
                  </a:cubicBezTo>
                  <a:cubicBezTo>
                    <a:pt x="116" y="291"/>
                    <a:pt x="152" y="322"/>
                    <a:pt x="151" y="356"/>
                  </a:cubicBezTo>
                  <a:cubicBezTo>
                    <a:pt x="150" y="390"/>
                    <a:pt x="108" y="420"/>
                    <a:pt x="98" y="461"/>
                  </a:cubicBezTo>
                  <a:cubicBezTo>
                    <a:pt x="88" y="502"/>
                    <a:pt x="72" y="572"/>
                    <a:pt x="91" y="604"/>
                  </a:cubicBezTo>
                  <a:cubicBezTo>
                    <a:pt x="110" y="636"/>
                    <a:pt x="188" y="665"/>
                    <a:pt x="211" y="656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2" name="Freeform 42"/>
            <p:cNvSpPr>
              <a:spLocks/>
            </p:cNvSpPr>
            <p:nvPr/>
          </p:nvSpPr>
          <p:spPr bwMode="auto">
            <a:xfrm>
              <a:off x="13127" y="6231"/>
              <a:ext cx="839" cy="1216"/>
            </a:xfrm>
            <a:custGeom>
              <a:avLst/>
              <a:gdLst>
                <a:gd name="T0" fmla="*/ 677 w 839"/>
                <a:gd name="T1" fmla="*/ 1234 h 1215"/>
                <a:gd name="T2" fmla="*/ 564 w 839"/>
                <a:gd name="T3" fmla="*/ 1024 h 1215"/>
                <a:gd name="T4" fmla="*/ 437 w 839"/>
                <a:gd name="T5" fmla="*/ 874 h 1215"/>
                <a:gd name="T6" fmla="*/ 302 w 839"/>
                <a:gd name="T7" fmla="*/ 580 h 1215"/>
                <a:gd name="T8" fmla="*/ 272 w 839"/>
                <a:gd name="T9" fmla="*/ 520 h 1215"/>
                <a:gd name="T10" fmla="*/ 167 w 839"/>
                <a:gd name="T11" fmla="*/ 445 h 1215"/>
                <a:gd name="T12" fmla="*/ 114 w 839"/>
                <a:gd name="T13" fmla="*/ 333 h 1215"/>
                <a:gd name="T14" fmla="*/ 39 w 839"/>
                <a:gd name="T15" fmla="*/ 235 h 1215"/>
                <a:gd name="T16" fmla="*/ 47 w 839"/>
                <a:gd name="T17" fmla="*/ 175 h 1215"/>
                <a:gd name="T18" fmla="*/ 2 w 839"/>
                <a:gd name="T19" fmla="*/ 55 h 1215"/>
                <a:gd name="T20" fmla="*/ 62 w 839"/>
                <a:gd name="T21" fmla="*/ 40 h 1215"/>
                <a:gd name="T22" fmla="*/ 227 w 839"/>
                <a:gd name="T23" fmla="*/ 295 h 1215"/>
                <a:gd name="T24" fmla="*/ 422 w 839"/>
                <a:gd name="T25" fmla="*/ 490 h 1215"/>
                <a:gd name="T26" fmla="*/ 564 w 839"/>
                <a:gd name="T27" fmla="*/ 588 h 1215"/>
                <a:gd name="T28" fmla="*/ 692 w 839"/>
                <a:gd name="T29" fmla="*/ 731 h 1215"/>
                <a:gd name="T30" fmla="*/ 512 w 839"/>
                <a:gd name="T31" fmla="*/ 746 h 1215"/>
                <a:gd name="T32" fmla="*/ 602 w 839"/>
                <a:gd name="T33" fmla="*/ 994 h 1215"/>
                <a:gd name="T34" fmla="*/ 684 w 839"/>
                <a:gd name="T35" fmla="*/ 994 h 1215"/>
                <a:gd name="T36" fmla="*/ 834 w 839"/>
                <a:gd name="T37" fmla="*/ 1091 h 1215"/>
                <a:gd name="T38" fmla="*/ 714 w 839"/>
                <a:gd name="T39" fmla="*/ 1151 h 1215"/>
                <a:gd name="T40" fmla="*/ 677 w 839"/>
                <a:gd name="T41" fmla="*/ 1234 h 1215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839" h="1215">
                  <a:moveTo>
                    <a:pt x="677" y="1203"/>
                  </a:moveTo>
                  <a:cubicBezTo>
                    <a:pt x="652" y="1182"/>
                    <a:pt x="604" y="1053"/>
                    <a:pt x="564" y="993"/>
                  </a:cubicBezTo>
                  <a:cubicBezTo>
                    <a:pt x="524" y="933"/>
                    <a:pt x="481" y="912"/>
                    <a:pt x="437" y="843"/>
                  </a:cubicBezTo>
                  <a:cubicBezTo>
                    <a:pt x="393" y="774"/>
                    <a:pt x="329" y="634"/>
                    <a:pt x="302" y="580"/>
                  </a:cubicBezTo>
                  <a:cubicBezTo>
                    <a:pt x="275" y="526"/>
                    <a:pt x="294" y="542"/>
                    <a:pt x="272" y="520"/>
                  </a:cubicBezTo>
                  <a:cubicBezTo>
                    <a:pt x="250" y="498"/>
                    <a:pt x="193" y="476"/>
                    <a:pt x="167" y="445"/>
                  </a:cubicBezTo>
                  <a:cubicBezTo>
                    <a:pt x="141" y="414"/>
                    <a:pt x="135" y="368"/>
                    <a:pt x="114" y="333"/>
                  </a:cubicBezTo>
                  <a:cubicBezTo>
                    <a:pt x="93" y="298"/>
                    <a:pt x="50" y="261"/>
                    <a:pt x="39" y="235"/>
                  </a:cubicBezTo>
                  <a:cubicBezTo>
                    <a:pt x="28" y="209"/>
                    <a:pt x="53" y="205"/>
                    <a:pt x="47" y="175"/>
                  </a:cubicBezTo>
                  <a:cubicBezTo>
                    <a:pt x="41" y="145"/>
                    <a:pt x="0" y="77"/>
                    <a:pt x="2" y="55"/>
                  </a:cubicBezTo>
                  <a:cubicBezTo>
                    <a:pt x="4" y="33"/>
                    <a:pt x="25" y="0"/>
                    <a:pt x="62" y="40"/>
                  </a:cubicBezTo>
                  <a:cubicBezTo>
                    <a:pt x="99" y="80"/>
                    <a:pt x="167" y="220"/>
                    <a:pt x="227" y="295"/>
                  </a:cubicBezTo>
                  <a:cubicBezTo>
                    <a:pt x="287" y="370"/>
                    <a:pt x="366" y="441"/>
                    <a:pt x="422" y="490"/>
                  </a:cubicBezTo>
                  <a:cubicBezTo>
                    <a:pt x="478" y="539"/>
                    <a:pt x="519" y="553"/>
                    <a:pt x="564" y="588"/>
                  </a:cubicBezTo>
                  <a:cubicBezTo>
                    <a:pt x="609" y="623"/>
                    <a:pt x="701" y="679"/>
                    <a:pt x="692" y="700"/>
                  </a:cubicBezTo>
                  <a:cubicBezTo>
                    <a:pt x="683" y="721"/>
                    <a:pt x="527" y="671"/>
                    <a:pt x="512" y="715"/>
                  </a:cubicBezTo>
                  <a:cubicBezTo>
                    <a:pt x="497" y="759"/>
                    <a:pt x="573" y="922"/>
                    <a:pt x="602" y="963"/>
                  </a:cubicBezTo>
                  <a:cubicBezTo>
                    <a:pt x="631" y="1004"/>
                    <a:pt x="645" y="947"/>
                    <a:pt x="684" y="963"/>
                  </a:cubicBezTo>
                  <a:cubicBezTo>
                    <a:pt x="723" y="979"/>
                    <a:pt x="829" y="1034"/>
                    <a:pt x="834" y="1060"/>
                  </a:cubicBezTo>
                  <a:cubicBezTo>
                    <a:pt x="839" y="1086"/>
                    <a:pt x="740" y="1096"/>
                    <a:pt x="714" y="1120"/>
                  </a:cubicBezTo>
                  <a:cubicBezTo>
                    <a:pt x="688" y="1144"/>
                    <a:pt x="702" y="1215"/>
                    <a:pt x="677" y="1203"/>
                  </a:cubicBezTo>
                  <a:close/>
                </a:path>
              </a:pathLst>
            </a:custGeom>
            <a:solidFill>
              <a:srgbClr val="FF66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3" name="Freeform 43"/>
            <p:cNvSpPr>
              <a:spLocks/>
            </p:cNvSpPr>
            <p:nvPr/>
          </p:nvSpPr>
          <p:spPr bwMode="auto">
            <a:xfrm>
              <a:off x="14318" y="7344"/>
              <a:ext cx="98" cy="158"/>
            </a:xfrm>
            <a:custGeom>
              <a:avLst/>
              <a:gdLst>
                <a:gd name="T0" fmla="*/ 49 w 99"/>
                <a:gd name="T1" fmla="*/ 188 h 157"/>
                <a:gd name="T2" fmla="*/ 44 w 99"/>
                <a:gd name="T3" fmla="*/ 0 h 157"/>
                <a:gd name="T4" fmla="*/ 49 w 99"/>
                <a:gd name="T5" fmla="*/ 188 h 157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9" h="157">
                  <a:moveTo>
                    <a:pt x="52" y="157"/>
                  </a:moveTo>
                  <a:cubicBezTo>
                    <a:pt x="84" y="110"/>
                    <a:pt x="99" y="36"/>
                    <a:pt x="44" y="0"/>
                  </a:cubicBezTo>
                  <a:cubicBezTo>
                    <a:pt x="0" y="64"/>
                    <a:pt x="52" y="103"/>
                    <a:pt x="52" y="1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4" name="Freeform 44"/>
            <p:cNvSpPr>
              <a:spLocks/>
            </p:cNvSpPr>
            <p:nvPr/>
          </p:nvSpPr>
          <p:spPr bwMode="auto">
            <a:xfrm>
              <a:off x="14401" y="7052"/>
              <a:ext cx="77" cy="240"/>
            </a:xfrm>
            <a:custGeom>
              <a:avLst/>
              <a:gdLst>
                <a:gd name="T0" fmla="*/ 0 w 77"/>
                <a:gd name="T1" fmla="*/ 240 h 240"/>
                <a:gd name="T2" fmla="*/ 60 w 77"/>
                <a:gd name="T3" fmla="*/ 68 h 240"/>
                <a:gd name="T4" fmla="*/ 67 w 77"/>
                <a:gd name="T5" fmla="*/ 0 h 240"/>
                <a:gd name="T6" fmla="*/ 22 w 77"/>
                <a:gd name="T7" fmla="*/ 8 h 240"/>
                <a:gd name="T8" fmla="*/ 15 w 77"/>
                <a:gd name="T9" fmla="*/ 30 h 240"/>
                <a:gd name="T10" fmla="*/ 0 w 77"/>
                <a:gd name="T11" fmla="*/ 240 h 24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7" h="240">
                  <a:moveTo>
                    <a:pt x="0" y="240"/>
                  </a:moveTo>
                  <a:cubicBezTo>
                    <a:pt x="65" y="196"/>
                    <a:pt x="19" y="128"/>
                    <a:pt x="60" y="68"/>
                  </a:cubicBezTo>
                  <a:cubicBezTo>
                    <a:pt x="69" y="39"/>
                    <a:pt x="77" y="29"/>
                    <a:pt x="67" y="0"/>
                  </a:cubicBezTo>
                  <a:cubicBezTo>
                    <a:pt x="52" y="3"/>
                    <a:pt x="35" y="0"/>
                    <a:pt x="22" y="8"/>
                  </a:cubicBezTo>
                  <a:cubicBezTo>
                    <a:pt x="15" y="12"/>
                    <a:pt x="16" y="22"/>
                    <a:pt x="15" y="30"/>
                  </a:cubicBezTo>
                  <a:cubicBezTo>
                    <a:pt x="8" y="100"/>
                    <a:pt x="7" y="170"/>
                    <a:pt x="0" y="240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5" name="Freeform 45"/>
            <p:cNvSpPr>
              <a:spLocks/>
            </p:cNvSpPr>
            <p:nvPr/>
          </p:nvSpPr>
          <p:spPr bwMode="auto">
            <a:xfrm>
              <a:off x="14492" y="6797"/>
              <a:ext cx="85" cy="133"/>
            </a:xfrm>
            <a:custGeom>
              <a:avLst/>
              <a:gdLst>
                <a:gd name="T0" fmla="*/ 70 w 85"/>
                <a:gd name="T1" fmla="*/ 128 h 133"/>
                <a:gd name="T2" fmla="*/ 47 w 85"/>
                <a:gd name="T3" fmla="*/ 0 h 133"/>
                <a:gd name="T4" fmla="*/ 32 w 85"/>
                <a:gd name="T5" fmla="*/ 83 h 133"/>
                <a:gd name="T6" fmla="*/ 47 w 85"/>
                <a:gd name="T7" fmla="*/ 128 h 133"/>
                <a:gd name="T8" fmla="*/ 70 w 85"/>
                <a:gd name="T9" fmla="*/ 128 h 1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5" h="133">
                  <a:moveTo>
                    <a:pt x="70" y="128"/>
                  </a:moveTo>
                  <a:cubicBezTo>
                    <a:pt x="85" y="79"/>
                    <a:pt x="83" y="36"/>
                    <a:pt x="47" y="0"/>
                  </a:cubicBezTo>
                  <a:cubicBezTo>
                    <a:pt x="0" y="17"/>
                    <a:pt x="19" y="44"/>
                    <a:pt x="32" y="83"/>
                  </a:cubicBezTo>
                  <a:cubicBezTo>
                    <a:pt x="37" y="98"/>
                    <a:pt x="34" y="118"/>
                    <a:pt x="47" y="128"/>
                  </a:cubicBezTo>
                  <a:cubicBezTo>
                    <a:pt x="53" y="133"/>
                    <a:pt x="62" y="128"/>
                    <a:pt x="70" y="128"/>
                  </a:cubicBezTo>
                  <a:close/>
                </a:path>
              </a:pathLst>
            </a:custGeom>
            <a:solidFill>
              <a:srgbClr val="FF66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6" name="Freeform 46"/>
            <p:cNvSpPr>
              <a:spLocks/>
            </p:cNvSpPr>
            <p:nvPr/>
          </p:nvSpPr>
          <p:spPr bwMode="auto">
            <a:xfrm>
              <a:off x="14572" y="6551"/>
              <a:ext cx="64" cy="104"/>
            </a:xfrm>
            <a:custGeom>
              <a:avLst/>
              <a:gdLst>
                <a:gd name="T0" fmla="*/ 30 w 64"/>
                <a:gd name="T1" fmla="*/ 59 h 104"/>
                <a:gd name="T2" fmla="*/ 38 w 64"/>
                <a:gd name="T3" fmla="*/ 6 h 104"/>
                <a:gd name="T4" fmla="*/ 0 w 64"/>
                <a:gd name="T5" fmla="*/ 14 h 104"/>
                <a:gd name="T6" fmla="*/ 8 w 64"/>
                <a:gd name="T7" fmla="*/ 59 h 104"/>
                <a:gd name="T8" fmla="*/ 15 w 64"/>
                <a:gd name="T9" fmla="*/ 81 h 104"/>
                <a:gd name="T10" fmla="*/ 30 w 64"/>
                <a:gd name="T11" fmla="*/ 59 h 10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4" h="104">
                  <a:moveTo>
                    <a:pt x="30" y="59"/>
                  </a:moveTo>
                  <a:cubicBezTo>
                    <a:pt x="35" y="51"/>
                    <a:pt x="64" y="19"/>
                    <a:pt x="38" y="6"/>
                  </a:cubicBezTo>
                  <a:cubicBezTo>
                    <a:pt x="26" y="0"/>
                    <a:pt x="13" y="11"/>
                    <a:pt x="0" y="14"/>
                  </a:cubicBezTo>
                  <a:cubicBezTo>
                    <a:pt x="3" y="29"/>
                    <a:pt x="5" y="44"/>
                    <a:pt x="8" y="59"/>
                  </a:cubicBezTo>
                  <a:cubicBezTo>
                    <a:pt x="10" y="67"/>
                    <a:pt x="8" y="78"/>
                    <a:pt x="15" y="81"/>
                  </a:cubicBezTo>
                  <a:cubicBezTo>
                    <a:pt x="60" y="104"/>
                    <a:pt x="30" y="59"/>
                    <a:pt x="30" y="59"/>
                  </a:cubicBezTo>
                  <a:close/>
                </a:path>
              </a:pathLst>
            </a:custGeom>
            <a:solidFill>
              <a:srgbClr val="FF6699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7" name="Freeform 47"/>
            <p:cNvSpPr>
              <a:spLocks/>
            </p:cNvSpPr>
            <p:nvPr/>
          </p:nvSpPr>
          <p:spPr bwMode="auto">
            <a:xfrm>
              <a:off x="14455" y="5994"/>
              <a:ext cx="65" cy="106"/>
            </a:xfrm>
            <a:custGeom>
              <a:avLst/>
              <a:gdLst>
                <a:gd name="T0" fmla="*/ 57 w 65"/>
                <a:gd name="T1" fmla="*/ 106 h 106"/>
                <a:gd name="T2" fmla="*/ 12 w 65"/>
                <a:gd name="T3" fmla="*/ 53 h 106"/>
                <a:gd name="T4" fmla="*/ 57 w 65"/>
                <a:gd name="T5" fmla="*/ 106 h 10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65" h="106">
                  <a:moveTo>
                    <a:pt x="57" y="106"/>
                  </a:moveTo>
                  <a:cubicBezTo>
                    <a:pt x="56" y="99"/>
                    <a:pt x="65" y="0"/>
                    <a:pt x="12" y="53"/>
                  </a:cubicBezTo>
                  <a:cubicBezTo>
                    <a:pt x="0" y="65"/>
                    <a:pt x="50" y="99"/>
                    <a:pt x="57" y="106"/>
                  </a:cubicBezTo>
                  <a:close/>
                </a:path>
              </a:pathLst>
            </a:custGeom>
            <a:solidFill>
              <a:srgbClr val="FF6699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8" name="Freeform 48"/>
            <p:cNvSpPr>
              <a:spLocks/>
            </p:cNvSpPr>
            <p:nvPr/>
          </p:nvSpPr>
          <p:spPr bwMode="auto">
            <a:xfrm>
              <a:off x="14418" y="5844"/>
              <a:ext cx="95" cy="127"/>
            </a:xfrm>
            <a:custGeom>
              <a:avLst/>
              <a:gdLst>
                <a:gd name="T0" fmla="*/ 94 w 94"/>
                <a:gd name="T1" fmla="*/ 105 h 127"/>
                <a:gd name="T2" fmla="*/ 79 w 94"/>
                <a:gd name="T3" fmla="*/ 0 h 127"/>
                <a:gd name="T4" fmla="*/ 26 w 94"/>
                <a:gd name="T5" fmla="*/ 82 h 127"/>
                <a:gd name="T6" fmla="*/ 87 w 94"/>
                <a:gd name="T7" fmla="*/ 127 h 127"/>
                <a:gd name="T8" fmla="*/ 94 w 94"/>
                <a:gd name="T9" fmla="*/ 105 h 1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4" h="127">
                  <a:moveTo>
                    <a:pt x="63" y="105"/>
                  </a:moveTo>
                  <a:cubicBezTo>
                    <a:pt x="94" y="58"/>
                    <a:pt x="64" y="43"/>
                    <a:pt x="48" y="0"/>
                  </a:cubicBezTo>
                  <a:cubicBezTo>
                    <a:pt x="0" y="11"/>
                    <a:pt x="0" y="1"/>
                    <a:pt x="26" y="82"/>
                  </a:cubicBezTo>
                  <a:cubicBezTo>
                    <a:pt x="31" y="99"/>
                    <a:pt x="56" y="127"/>
                    <a:pt x="56" y="127"/>
                  </a:cubicBezTo>
                  <a:cubicBezTo>
                    <a:pt x="85" y="118"/>
                    <a:pt x="83" y="125"/>
                    <a:pt x="63" y="105"/>
                  </a:cubicBezTo>
                  <a:close/>
                </a:path>
              </a:pathLst>
            </a:custGeom>
            <a:solidFill>
              <a:srgbClr val="FF6699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9" name="Freeform 49"/>
            <p:cNvSpPr>
              <a:spLocks/>
            </p:cNvSpPr>
            <p:nvPr/>
          </p:nvSpPr>
          <p:spPr bwMode="auto">
            <a:xfrm>
              <a:off x="12680" y="6437"/>
              <a:ext cx="52" cy="60"/>
            </a:xfrm>
            <a:custGeom>
              <a:avLst/>
              <a:gdLst>
                <a:gd name="T0" fmla="*/ 41 w 52"/>
                <a:gd name="T1" fmla="*/ 60 h 60"/>
                <a:gd name="T2" fmla="*/ 18 w 52"/>
                <a:gd name="T3" fmla="*/ 0 h 60"/>
                <a:gd name="T4" fmla="*/ 11 w 52"/>
                <a:gd name="T5" fmla="*/ 23 h 60"/>
                <a:gd name="T6" fmla="*/ 3 w 52"/>
                <a:gd name="T7" fmla="*/ 45 h 60"/>
                <a:gd name="T8" fmla="*/ 41 w 52"/>
                <a:gd name="T9" fmla="*/ 60 h 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" h="60">
                  <a:moveTo>
                    <a:pt x="41" y="60"/>
                  </a:moveTo>
                  <a:cubicBezTo>
                    <a:pt x="52" y="27"/>
                    <a:pt x="47" y="19"/>
                    <a:pt x="18" y="0"/>
                  </a:cubicBezTo>
                  <a:cubicBezTo>
                    <a:pt x="16" y="8"/>
                    <a:pt x="14" y="15"/>
                    <a:pt x="11" y="23"/>
                  </a:cubicBezTo>
                  <a:cubicBezTo>
                    <a:pt x="9" y="30"/>
                    <a:pt x="0" y="38"/>
                    <a:pt x="3" y="45"/>
                  </a:cubicBezTo>
                  <a:cubicBezTo>
                    <a:pt x="9" y="57"/>
                    <a:pt x="29" y="54"/>
                    <a:pt x="41" y="6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0" name="Freeform 50"/>
            <p:cNvSpPr>
              <a:spLocks/>
            </p:cNvSpPr>
            <p:nvPr/>
          </p:nvSpPr>
          <p:spPr bwMode="auto">
            <a:xfrm>
              <a:off x="13077" y="1485"/>
              <a:ext cx="1578" cy="484"/>
            </a:xfrm>
            <a:custGeom>
              <a:avLst/>
              <a:gdLst>
                <a:gd name="T0" fmla="*/ 1578 w 1578"/>
                <a:gd name="T1" fmla="*/ 10 h 484"/>
                <a:gd name="T2" fmla="*/ 1510 w 1578"/>
                <a:gd name="T3" fmla="*/ 227 h 484"/>
                <a:gd name="T4" fmla="*/ 1563 w 1578"/>
                <a:gd name="T5" fmla="*/ 302 h 484"/>
                <a:gd name="T6" fmla="*/ 1488 w 1578"/>
                <a:gd name="T7" fmla="*/ 377 h 484"/>
                <a:gd name="T8" fmla="*/ 1510 w 1578"/>
                <a:gd name="T9" fmla="*/ 452 h 484"/>
                <a:gd name="T10" fmla="*/ 1420 w 1578"/>
                <a:gd name="T11" fmla="*/ 482 h 484"/>
                <a:gd name="T12" fmla="*/ 1218 w 1578"/>
                <a:gd name="T13" fmla="*/ 437 h 484"/>
                <a:gd name="T14" fmla="*/ 1090 w 1578"/>
                <a:gd name="T15" fmla="*/ 317 h 484"/>
                <a:gd name="T16" fmla="*/ 1015 w 1578"/>
                <a:gd name="T17" fmla="*/ 70 h 484"/>
                <a:gd name="T18" fmla="*/ 955 w 1578"/>
                <a:gd name="T19" fmla="*/ 47 h 484"/>
                <a:gd name="T20" fmla="*/ 865 w 1578"/>
                <a:gd name="T21" fmla="*/ 92 h 484"/>
                <a:gd name="T22" fmla="*/ 843 w 1578"/>
                <a:gd name="T23" fmla="*/ 205 h 484"/>
                <a:gd name="T24" fmla="*/ 805 w 1578"/>
                <a:gd name="T25" fmla="*/ 302 h 484"/>
                <a:gd name="T26" fmla="*/ 694 w 1578"/>
                <a:gd name="T27" fmla="*/ 377 h 484"/>
                <a:gd name="T28" fmla="*/ 634 w 1578"/>
                <a:gd name="T29" fmla="*/ 475 h 484"/>
                <a:gd name="T30" fmla="*/ 589 w 1578"/>
                <a:gd name="T31" fmla="*/ 430 h 484"/>
                <a:gd name="T32" fmla="*/ 574 w 1578"/>
                <a:gd name="T33" fmla="*/ 280 h 484"/>
                <a:gd name="T34" fmla="*/ 529 w 1578"/>
                <a:gd name="T35" fmla="*/ 182 h 484"/>
                <a:gd name="T36" fmla="*/ 581 w 1578"/>
                <a:gd name="T37" fmla="*/ 62 h 484"/>
                <a:gd name="T38" fmla="*/ 503 w 1578"/>
                <a:gd name="T39" fmla="*/ 65 h 484"/>
                <a:gd name="T40" fmla="*/ 323 w 1578"/>
                <a:gd name="T41" fmla="*/ 221 h 484"/>
                <a:gd name="T42" fmla="*/ 143 w 1578"/>
                <a:gd name="T43" fmla="*/ 221 h 484"/>
                <a:gd name="T44" fmla="*/ 131 w 1578"/>
                <a:gd name="T45" fmla="*/ 107 h 484"/>
                <a:gd name="T46" fmla="*/ 0 w 1578"/>
                <a:gd name="T47" fmla="*/ 0 h 484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578" h="484">
                  <a:moveTo>
                    <a:pt x="1578" y="10"/>
                  </a:moveTo>
                  <a:cubicBezTo>
                    <a:pt x="1567" y="45"/>
                    <a:pt x="1512" y="178"/>
                    <a:pt x="1510" y="227"/>
                  </a:cubicBezTo>
                  <a:cubicBezTo>
                    <a:pt x="1508" y="276"/>
                    <a:pt x="1567" y="277"/>
                    <a:pt x="1563" y="302"/>
                  </a:cubicBezTo>
                  <a:cubicBezTo>
                    <a:pt x="1559" y="327"/>
                    <a:pt x="1497" y="352"/>
                    <a:pt x="1488" y="377"/>
                  </a:cubicBezTo>
                  <a:cubicBezTo>
                    <a:pt x="1479" y="402"/>
                    <a:pt x="1521" y="434"/>
                    <a:pt x="1510" y="452"/>
                  </a:cubicBezTo>
                  <a:cubicBezTo>
                    <a:pt x="1499" y="470"/>
                    <a:pt x="1469" y="484"/>
                    <a:pt x="1420" y="482"/>
                  </a:cubicBezTo>
                  <a:cubicBezTo>
                    <a:pt x="1371" y="480"/>
                    <a:pt x="1273" y="464"/>
                    <a:pt x="1218" y="437"/>
                  </a:cubicBezTo>
                  <a:cubicBezTo>
                    <a:pt x="1163" y="410"/>
                    <a:pt x="1124" y="378"/>
                    <a:pt x="1090" y="317"/>
                  </a:cubicBezTo>
                  <a:cubicBezTo>
                    <a:pt x="1056" y="256"/>
                    <a:pt x="1038" y="115"/>
                    <a:pt x="1015" y="70"/>
                  </a:cubicBezTo>
                  <a:cubicBezTo>
                    <a:pt x="992" y="25"/>
                    <a:pt x="980" y="43"/>
                    <a:pt x="955" y="47"/>
                  </a:cubicBezTo>
                  <a:cubicBezTo>
                    <a:pt x="930" y="51"/>
                    <a:pt x="884" y="66"/>
                    <a:pt x="865" y="92"/>
                  </a:cubicBezTo>
                  <a:cubicBezTo>
                    <a:pt x="846" y="118"/>
                    <a:pt x="853" y="170"/>
                    <a:pt x="843" y="205"/>
                  </a:cubicBezTo>
                  <a:cubicBezTo>
                    <a:pt x="833" y="240"/>
                    <a:pt x="830" y="273"/>
                    <a:pt x="805" y="302"/>
                  </a:cubicBezTo>
                  <a:cubicBezTo>
                    <a:pt x="781" y="331"/>
                    <a:pt x="723" y="348"/>
                    <a:pt x="694" y="377"/>
                  </a:cubicBezTo>
                  <a:cubicBezTo>
                    <a:pt x="665" y="406"/>
                    <a:pt x="651" y="466"/>
                    <a:pt x="634" y="475"/>
                  </a:cubicBezTo>
                  <a:cubicBezTo>
                    <a:pt x="617" y="484"/>
                    <a:pt x="599" y="462"/>
                    <a:pt x="589" y="430"/>
                  </a:cubicBezTo>
                  <a:cubicBezTo>
                    <a:pt x="579" y="398"/>
                    <a:pt x="584" y="321"/>
                    <a:pt x="574" y="280"/>
                  </a:cubicBezTo>
                  <a:cubicBezTo>
                    <a:pt x="564" y="239"/>
                    <a:pt x="528" y="218"/>
                    <a:pt x="529" y="182"/>
                  </a:cubicBezTo>
                  <a:cubicBezTo>
                    <a:pt x="530" y="146"/>
                    <a:pt x="585" y="81"/>
                    <a:pt x="581" y="62"/>
                  </a:cubicBezTo>
                  <a:cubicBezTo>
                    <a:pt x="577" y="43"/>
                    <a:pt x="546" y="39"/>
                    <a:pt x="503" y="65"/>
                  </a:cubicBezTo>
                  <a:cubicBezTo>
                    <a:pt x="460" y="91"/>
                    <a:pt x="383" y="195"/>
                    <a:pt x="323" y="221"/>
                  </a:cubicBezTo>
                  <a:cubicBezTo>
                    <a:pt x="263" y="247"/>
                    <a:pt x="175" y="240"/>
                    <a:pt x="143" y="221"/>
                  </a:cubicBezTo>
                  <a:cubicBezTo>
                    <a:pt x="111" y="202"/>
                    <a:pt x="155" y="144"/>
                    <a:pt x="131" y="107"/>
                  </a:cubicBezTo>
                  <a:cubicBezTo>
                    <a:pt x="107" y="70"/>
                    <a:pt x="27" y="22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1" name="Freeform 51"/>
            <p:cNvSpPr>
              <a:spLocks/>
            </p:cNvSpPr>
            <p:nvPr/>
          </p:nvSpPr>
          <p:spPr bwMode="auto">
            <a:xfrm>
              <a:off x="13945" y="2117"/>
              <a:ext cx="140" cy="149"/>
            </a:xfrm>
            <a:custGeom>
              <a:avLst/>
              <a:gdLst>
                <a:gd name="T0" fmla="*/ 28 w 141"/>
                <a:gd name="T1" fmla="*/ 174 h 148"/>
                <a:gd name="T2" fmla="*/ 87 w 141"/>
                <a:gd name="T3" fmla="*/ 151 h 148"/>
                <a:gd name="T4" fmla="*/ 110 w 141"/>
                <a:gd name="T5" fmla="*/ 106 h 148"/>
                <a:gd name="T6" fmla="*/ 95 w 141"/>
                <a:gd name="T7" fmla="*/ 53 h 148"/>
                <a:gd name="T8" fmla="*/ 80 w 141"/>
                <a:gd name="T9" fmla="*/ 0 h 148"/>
                <a:gd name="T10" fmla="*/ 43 w 141"/>
                <a:gd name="T11" fmla="*/ 45 h 148"/>
                <a:gd name="T12" fmla="*/ 6 w 141"/>
                <a:gd name="T13" fmla="*/ 136 h 148"/>
                <a:gd name="T14" fmla="*/ 28 w 141"/>
                <a:gd name="T15" fmla="*/ 174 h 14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41" h="148">
                  <a:moveTo>
                    <a:pt x="28" y="143"/>
                  </a:moveTo>
                  <a:cubicBezTo>
                    <a:pt x="61" y="137"/>
                    <a:pt x="87" y="131"/>
                    <a:pt x="118" y="120"/>
                  </a:cubicBezTo>
                  <a:cubicBezTo>
                    <a:pt x="124" y="104"/>
                    <a:pt x="141" y="92"/>
                    <a:pt x="141" y="75"/>
                  </a:cubicBezTo>
                  <a:cubicBezTo>
                    <a:pt x="141" y="66"/>
                    <a:pt x="130" y="61"/>
                    <a:pt x="126" y="53"/>
                  </a:cubicBezTo>
                  <a:cubicBezTo>
                    <a:pt x="119" y="40"/>
                    <a:pt x="114" y="14"/>
                    <a:pt x="111" y="0"/>
                  </a:cubicBezTo>
                  <a:cubicBezTo>
                    <a:pt x="70" y="11"/>
                    <a:pt x="77" y="23"/>
                    <a:pt x="43" y="45"/>
                  </a:cubicBezTo>
                  <a:cubicBezTo>
                    <a:pt x="34" y="75"/>
                    <a:pt x="15" y="75"/>
                    <a:pt x="6" y="105"/>
                  </a:cubicBezTo>
                  <a:cubicBezTo>
                    <a:pt x="14" y="148"/>
                    <a:pt x="0" y="143"/>
                    <a:pt x="28" y="143"/>
                  </a:cubicBezTo>
                  <a:close/>
                </a:path>
              </a:pathLst>
            </a:custGeom>
            <a:solidFill>
              <a:srgbClr val="CC99FF"/>
            </a:solidFill>
            <a:ln w="9525">
              <a:solidFill>
                <a:srgbClr val="5F497A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2" name="Freeform 52"/>
            <p:cNvSpPr>
              <a:spLocks/>
            </p:cNvSpPr>
            <p:nvPr/>
          </p:nvSpPr>
          <p:spPr bwMode="auto">
            <a:xfrm>
              <a:off x="14524" y="1977"/>
              <a:ext cx="110" cy="140"/>
            </a:xfrm>
            <a:custGeom>
              <a:avLst/>
              <a:gdLst>
                <a:gd name="T0" fmla="*/ 33 w 109"/>
                <a:gd name="T1" fmla="*/ 140 h 140"/>
                <a:gd name="T2" fmla="*/ 132 w 109"/>
                <a:gd name="T3" fmla="*/ 43 h 140"/>
                <a:gd name="T4" fmla="*/ 33 w 109"/>
                <a:gd name="T5" fmla="*/ 28 h 140"/>
                <a:gd name="T6" fmla="*/ 26 w 109"/>
                <a:gd name="T7" fmla="*/ 50 h 140"/>
                <a:gd name="T8" fmla="*/ 11 w 109"/>
                <a:gd name="T9" fmla="*/ 73 h 140"/>
                <a:gd name="T10" fmla="*/ 33 w 109"/>
                <a:gd name="T11" fmla="*/ 140 h 14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9" h="140">
                  <a:moveTo>
                    <a:pt x="33" y="140"/>
                  </a:moveTo>
                  <a:cubicBezTo>
                    <a:pt x="109" y="122"/>
                    <a:pt x="77" y="108"/>
                    <a:pt x="101" y="43"/>
                  </a:cubicBezTo>
                  <a:cubicBezTo>
                    <a:pt x="89" y="8"/>
                    <a:pt x="95" y="0"/>
                    <a:pt x="33" y="28"/>
                  </a:cubicBezTo>
                  <a:cubicBezTo>
                    <a:pt x="26" y="31"/>
                    <a:pt x="29" y="43"/>
                    <a:pt x="26" y="50"/>
                  </a:cubicBezTo>
                  <a:cubicBezTo>
                    <a:pt x="22" y="58"/>
                    <a:pt x="16" y="65"/>
                    <a:pt x="11" y="73"/>
                  </a:cubicBezTo>
                  <a:cubicBezTo>
                    <a:pt x="19" y="138"/>
                    <a:pt x="0" y="124"/>
                    <a:pt x="33" y="14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3" name="Freeform 53"/>
            <p:cNvSpPr>
              <a:spLocks/>
            </p:cNvSpPr>
            <p:nvPr/>
          </p:nvSpPr>
          <p:spPr bwMode="auto">
            <a:xfrm>
              <a:off x="8474" y="4654"/>
              <a:ext cx="337" cy="3232"/>
            </a:xfrm>
            <a:custGeom>
              <a:avLst/>
              <a:gdLst>
                <a:gd name="T0" fmla="*/ 54 w 336"/>
                <a:gd name="T1" fmla="*/ 0 h 3232"/>
                <a:gd name="T2" fmla="*/ 9 w 336"/>
                <a:gd name="T3" fmla="*/ 127 h 3232"/>
                <a:gd name="T4" fmla="*/ 106 w 336"/>
                <a:gd name="T5" fmla="*/ 262 h 3232"/>
                <a:gd name="T6" fmla="*/ 106 w 336"/>
                <a:gd name="T7" fmla="*/ 352 h 3232"/>
                <a:gd name="T8" fmla="*/ 73 w 336"/>
                <a:gd name="T9" fmla="*/ 493 h 3232"/>
                <a:gd name="T10" fmla="*/ 54 w 336"/>
                <a:gd name="T11" fmla="*/ 705 h 3232"/>
                <a:gd name="T12" fmla="*/ 84 w 336"/>
                <a:gd name="T13" fmla="*/ 862 h 3232"/>
                <a:gd name="T14" fmla="*/ 84 w 336"/>
                <a:gd name="T15" fmla="*/ 1117 h 3232"/>
                <a:gd name="T16" fmla="*/ 31 w 336"/>
                <a:gd name="T17" fmla="*/ 1252 h 3232"/>
                <a:gd name="T18" fmla="*/ 54 w 336"/>
                <a:gd name="T19" fmla="*/ 1395 h 3232"/>
                <a:gd name="T20" fmla="*/ 144 w 336"/>
                <a:gd name="T21" fmla="*/ 1642 h 3232"/>
                <a:gd name="T22" fmla="*/ 91 w 336"/>
                <a:gd name="T23" fmla="*/ 1800 h 3232"/>
                <a:gd name="T24" fmla="*/ 340 w 336"/>
                <a:gd name="T25" fmla="*/ 2340 h 3232"/>
                <a:gd name="T26" fmla="*/ 287 w 336"/>
                <a:gd name="T27" fmla="*/ 2557 h 3232"/>
                <a:gd name="T28" fmla="*/ 106 w 336"/>
                <a:gd name="T29" fmla="*/ 2737 h 3232"/>
                <a:gd name="T30" fmla="*/ 99 w 336"/>
                <a:gd name="T31" fmla="*/ 2857 h 3232"/>
                <a:gd name="T32" fmla="*/ 76 w 336"/>
                <a:gd name="T33" fmla="*/ 3052 h 3232"/>
                <a:gd name="T34" fmla="*/ 143 w 336"/>
                <a:gd name="T35" fmla="*/ 3142 h 3232"/>
                <a:gd name="T36" fmla="*/ 151 w 336"/>
                <a:gd name="T37" fmla="*/ 3232 h 323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336" h="3232">
                  <a:moveTo>
                    <a:pt x="54" y="0"/>
                  </a:moveTo>
                  <a:cubicBezTo>
                    <a:pt x="47" y="21"/>
                    <a:pt x="0" y="83"/>
                    <a:pt x="9" y="127"/>
                  </a:cubicBezTo>
                  <a:cubicBezTo>
                    <a:pt x="18" y="171"/>
                    <a:pt x="90" y="225"/>
                    <a:pt x="106" y="262"/>
                  </a:cubicBezTo>
                  <a:cubicBezTo>
                    <a:pt x="122" y="299"/>
                    <a:pt x="111" y="314"/>
                    <a:pt x="106" y="352"/>
                  </a:cubicBezTo>
                  <a:cubicBezTo>
                    <a:pt x="101" y="390"/>
                    <a:pt x="82" y="434"/>
                    <a:pt x="73" y="493"/>
                  </a:cubicBezTo>
                  <a:cubicBezTo>
                    <a:pt x="64" y="552"/>
                    <a:pt x="52" y="644"/>
                    <a:pt x="54" y="705"/>
                  </a:cubicBezTo>
                  <a:cubicBezTo>
                    <a:pt x="56" y="766"/>
                    <a:pt x="79" y="793"/>
                    <a:pt x="84" y="862"/>
                  </a:cubicBezTo>
                  <a:cubicBezTo>
                    <a:pt x="89" y="931"/>
                    <a:pt x="93" y="1052"/>
                    <a:pt x="84" y="1117"/>
                  </a:cubicBezTo>
                  <a:cubicBezTo>
                    <a:pt x="75" y="1182"/>
                    <a:pt x="36" y="1206"/>
                    <a:pt x="31" y="1252"/>
                  </a:cubicBezTo>
                  <a:cubicBezTo>
                    <a:pt x="26" y="1298"/>
                    <a:pt x="35" y="1330"/>
                    <a:pt x="54" y="1395"/>
                  </a:cubicBezTo>
                  <a:cubicBezTo>
                    <a:pt x="73" y="1460"/>
                    <a:pt x="138" y="1575"/>
                    <a:pt x="144" y="1642"/>
                  </a:cubicBezTo>
                  <a:cubicBezTo>
                    <a:pt x="150" y="1709"/>
                    <a:pt x="63" y="1684"/>
                    <a:pt x="91" y="1800"/>
                  </a:cubicBezTo>
                  <a:cubicBezTo>
                    <a:pt x="119" y="1916"/>
                    <a:pt x="282" y="2214"/>
                    <a:pt x="309" y="2340"/>
                  </a:cubicBezTo>
                  <a:cubicBezTo>
                    <a:pt x="336" y="2466"/>
                    <a:pt x="290" y="2491"/>
                    <a:pt x="256" y="2557"/>
                  </a:cubicBezTo>
                  <a:cubicBezTo>
                    <a:pt x="222" y="2623"/>
                    <a:pt x="132" y="2687"/>
                    <a:pt x="106" y="2737"/>
                  </a:cubicBezTo>
                  <a:cubicBezTo>
                    <a:pt x="80" y="2787"/>
                    <a:pt x="104" y="2805"/>
                    <a:pt x="99" y="2857"/>
                  </a:cubicBezTo>
                  <a:cubicBezTo>
                    <a:pt x="94" y="2909"/>
                    <a:pt x="69" y="3005"/>
                    <a:pt x="76" y="3052"/>
                  </a:cubicBezTo>
                  <a:cubicBezTo>
                    <a:pt x="83" y="3099"/>
                    <a:pt x="131" y="3112"/>
                    <a:pt x="143" y="3142"/>
                  </a:cubicBezTo>
                  <a:cubicBezTo>
                    <a:pt x="155" y="3172"/>
                    <a:pt x="149" y="3213"/>
                    <a:pt x="151" y="3232"/>
                  </a:cubicBezTo>
                </a:path>
              </a:pathLst>
            </a:custGeom>
            <a:noFill/>
            <a:ln w="19050" cmpd="sng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4" name="Freeform 54"/>
            <p:cNvSpPr>
              <a:spLocks/>
            </p:cNvSpPr>
            <p:nvPr/>
          </p:nvSpPr>
          <p:spPr bwMode="auto">
            <a:xfrm>
              <a:off x="6934" y="4908"/>
              <a:ext cx="1130" cy="2617"/>
            </a:xfrm>
            <a:custGeom>
              <a:avLst/>
              <a:gdLst>
                <a:gd name="T0" fmla="*/ 627 w 1129"/>
                <a:gd name="T1" fmla="*/ 103 h 2616"/>
                <a:gd name="T2" fmla="*/ 521 w 1129"/>
                <a:gd name="T3" fmla="*/ 36 h 2616"/>
                <a:gd name="T4" fmla="*/ 311 w 1129"/>
                <a:gd name="T5" fmla="*/ 58 h 2616"/>
                <a:gd name="T6" fmla="*/ 123 w 1129"/>
                <a:gd name="T7" fmla="*/ 381 h 2616"/>
                <a:gd name="T8" fmla="*/ 11 w 1129"/>
                <a:gd name="T9" fmla="*/ 538 h 2616"/>
                <a:gd name="T10" fmla="*/ 56 w 1129"/>
                <a:gd name="T11" fmla="*/ 741 h 2616"/>
                <a:gd name="T12" fmla="*/ 93 w 1129"/>
                <a:gd name="T13" fmla="*/ 876 h 2616"/>
                <a:gd name="T14" fmla="*/ 416 w 1129"/>
                <a:gd name="T15" fmla="*/ 1056 h 2616"/>
                <a:gd name="T16" fmla="*/ 724 w 1129"/>
                <a:gd name="T17" fmla="*/ 1213 h 2616"/>
                <a:gd name="T18" fmla="*/ 874 w 1129"/>
                <a:gd name="T19" fmla="*/ 1559 h 2616"/>
                <a:gd name="T20" fmla="*/ 979 w 1129"/>
                <a:gd name="T21" fmla="*/ 1687 h 2616"/>
                <a:gd name="T22" fmla="*/ 1017 w 1129"/>
                <a:gd name="T23" fmla="*/ 1829 h 2616"/>
                <a:gd name="T24" fmla="*/ 1144 w 1129"/>
                <a:gd name="T25" fmla="*/ 2077 h 2616"/>
                <a:gd name="T26" fmla="*/ 919 w 1129"/>
                <a:gd name="T27" fmla="*/ 2332 h 2616"/>
                <a:gd name="T28" fmla="*/ 792 w 1129"/>
                <a:gd name="T29" fmla="*/ 2429 h 2616"/>
                <a:gd name="T30" fmla="*/ 747 w 1129"/>
                <a:gd name="T31" fmla="*/ 2504 h 2616"/>
                <a:gd name="T32" fmla="*/ 882 w 1129"/>
                <a:gd name="T33" fmla="*/ 2647 h 261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29" h="2616">
                  <a:moveTo>
                    <a:pt x="596" y="103"/>
                  </a:moveTo>
                  <a:cubicBezTo>
                    <a:pt x="584" y="92"/>
                    <a:pt x="568" y="43"/>
                    <a:pt x="521" y="36"/>
                  </a:cubicBezTo>
                  <a:cubicBezTo>
                    <a:pt x="474" y="29"/>
                    <a:pt x="377" y="0"/>
                    <a:pt x="311" y="58"/>
                  </a:cubicBezTo>
                  <a:cubicBezTo>
                    <a:pt x="245" y="116"/>
                    <a:pt x="173" y="301"/>
                    <a:pt x="123" y="381"/>
                  </a:cubicBezTo>
                  <a:cubicBezTo>
                    <a:pt x="73" y="461"/>
                    <a:pt x="22" y="478"/>
                    <a:pt x="11" y="538"/>
                  </a:cubicBezTo>
                  <a:cubicBezTo>
                    <a:pt x="0" y="598"/>
                    <a:pt x="42" y="685"/>
                    <a:pt x="56" y="741"/>
                  </a:cubicBezTo>
                  <a:cubicBezTo>
                    <a:pt x="70" y="797"/>
                    <a:pt x="33" y="824"/>
                    <a:pt x="93" y="876"/>
                  </a:cubicBezTo>
                  <a:cubicBezTo>
                    <a:pt x="153" y="928"/>
                    <a:pt x="316" y="1000"/>
                    <a:pt x="416" y="1056"/>
                  </a:cubicBezTo>
                  <a:cubicBezTo>
                    <a:pt x="516" y="1112"/>
                    <a:pt x="622" y="1134"/>
                    <a:pt x="693" y="1213"/>
                  </a:cubicBezTo>
                  <a:cubicBezTo>
                    <a:pt x="764" y="1292"/>
                    <a:pt x="801" y="1454"/>
                    <a:pt x="843" y="1528"/>
                  </a:cubicBezTo>
                  <a:cubicBezTo>
                    <a:pt x="885" y="1602"/>
                    <a:pt x="924" y="1611"/>
                    <a:pt x="948" y="1656"/>
                  </a:cubicBezTo>
                  <a:cubicBezTo>
                    <a:pt x="972" y="1701"/>
                    <a:pt x="959" y="1733"/>
                    <a:pt x="986" y="1798"/>
                  </a:cubicBezTo>
                  <a:cubicBezTo>
                    <a:pt x="1013" y="1863"/>
                    <a:pt x="1129" y="1962"/>
                    <a:pt x="1113" y="2046"/>
                  </a:cubicBezTo>
                  <a:cubicBezTo>
                    <a:pt x="1097" y="2130"/>
                    <a:pt x="947" y="2242"/>
                    <a:pt x="888" y="2301"/>
                  </a:cubicBezTo>
                  <a:cubicBezTo>
                    <a:pt x="829" y="2360"/>
                    <a:pt x="790" y="2369"/>
                    <a:pt x="761" y="2398"/>
                  </a:cubicBezTo>
                  <a:cubicBezTo>
                    <a:pt x="732" y="2427"/>
                    <a:pt x="701" y="2437"/>
                    <a:pt x="716" y="2473"/>
                  </a:cubicBezTo>
                  <a:cubicBezTo>
                    <a:pt x="731" y="2509"/>
                    <a:pt x="829" y="2592"/>
                    <a:pt x="851" y="2616"/>
                  </a:cubicBezTo>
                </a:path>
              </a:pathLst>
            </a:custGeom>
            <a:noFill/>
            <a:ln w="19050" cmpd="sng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5" name="Freeform 55"/>
            <p:cNvSpPr>
              <a:spLocks/>
            </p:cNvSpPr>
            <p:nvPr/>
          </p:nvSpPr>
          <p:spPr bwMode="auto">
            <a:xfrm>
              <a:off x="7785" y="7516"/>
              <a:ext cx="229" cy="639"/>
            </a:xfrm>
            <a:custGeom>
              <a:avLst/>
              <a:gdLst>
                <a:gd name="T0" fmla="*/ 0 w 229"/>
                <a:gd name="T1" fmla="*/ 0 h 638"/>
                <a:gd name="T2" fmla="*/ 30 w 229"/>
                <a:gd name="T3" fmla="*/ 68 h 638"/>
                <a:gd name="T4" fmla="*/ 23 w 229"/>
                <a:gd name="T5" fmla="*/ 165 h 638"/>
                <a:gd name="T6" fmla="*/ 68 w 229"/>
                <a:gd name="T7" fmla="*/ 218 h 638"/>
                <a:gd name="T8" fmla="*/ 203 w 229"/>
                <a:gd name="T9" fmla="*/ 233 h 638"/>
                <a:gd name="T10" fmla="*/ 222 w 229"/>
                <a:gd name="T11" fmla="*/ 460 h 638"/>
                <a:gd name="T12" fmla="*/ 195 w 229"/>
                <a:gd name="T13" fmla="*/ 609 h 638"/>
                <a:gd name="T14" fmla="*/ 113 w 229"/>
                <a:gd name="T15" fmla="*/ 624 h 638"/>
                <a:gd name="T16" fmla="*/ 135 w 229"/>
                <a:gd name="T17" fmla="*/ 669 h 63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29" h="638">
                  <a:moveTo>
                    <a:pt x="0" y="0"/>
                  </a:moveTo>
                  <a:cubicBezTo>
                    <a:pt x="5" y="11"/>
                    <a:pt x="26" y="41"/>
                    <a:pt x="30" y="68"/>
                  </a:cubicBezTo>
                  <a:cubicBezTo>
                    <a:pt x="34" y="95"/>
                    <a:pt x="17" y="140"/>
                    <a:pt x="23" y="165"/>
                  </a:cubicBezTo>
                  <a:cubicBezTo>
                    <a:pt x="29" y="190"/>
                    <a:pt x="38" y="207"/>
                    <a:pt x="68" y="218"/>
                  </a:cubicBezTo>
                  <a:cubicBezTo>
                    <a:pt x="98" y="229"/>
                    <a:pt x="177" y="198"/>
                    <a:pt x="203" y="233"/>
                  </a:cubicBezTo>
                  <a:cubicBezTo>
                    <a:pt x="229" y="268"/>
                    <a:pt x="223" y="372"/>
                    <a:pt x="222" y="429"/>
                  </a:cubicBezTo>
                  <a:cubicBezTo>
                    <a:pt x="221" y="486"/>
                    <a:pt x="213" y="551"/>
                    <a:pt x="195" y="578"/>
                  </a:cubicBezTo>
                  <a:cubicBezTo>
                    <a:pt x="177" y="605"/>
                    <a:pt x="123" y="583"/>
                    <a:pt x="113" y="593"/>
                  </a:cubicBezTo>
                  <a:cubicBezTo>
                    <a:pt x="103" y="603"/>
                    <a:pt x="130" y="629"/>
                    <a:pt x="135" y="638"/>
                  </a:cubicBezTo>
                </a:path>
              </a:pathLst>
            </a:custGeom>
            <a:noFill/>
            <a:ln w="12700" cmpd="sng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6" name="Freeform 56"/>
            <p:cNvSpPr>
              <a:spLocks/>
            </p:cNvSpPr>
            <p:nvPr/>
          </p:nvSpPr>
          <p:spPr bwMode="auto">
            <a:xfrm>
              <a:off x="8609" y="7891"/>
              <a:ext cx="469" cy="339"/>
            </a:xfrm>
            <a:custGeom>
              <a:avLst/>
              <a:gdLst>
                <a:gd name="T0" fmla="*/ 17 w 470"/>
                <a:gd name="T1" fmla="*/ 0 h 338"/>
                <a:gd name="T2" fmla="*/ 24 w 470"/>
                <a:gd name="T3" fmla="*/ 105 h 338"/>
                <a:gd name="T4" fmla="*/ 159 w 470"/>
                <a:gd name="T5" fmla="*/ 98 h 338"/>
                <a:gd name="T6" fmla="*/ 278 w 470"/>
                <a:gd name="T7" fmla="*/ 158 h 338"/>
                <a:gd name="T8" fmla="*/ 413 w 470"/>
                <a:gd name="T9" fmla="*/ 256 h 338"/>
                <a:gd name="T10" fmla="*/ 436 w 470"/>
                <a:gd name="T11" fmla="*/ 369 h 33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0" h="338">
                  <a:moveTo>
                    <a:pt x="17" y="0"/>
                  </a:moveTo>
                  <a:cubicBezTo>
                    <a:pt x="18" y="17"/>
                    <a:pt x="0" y="89"/>
                    <a:pt x="24" y="105"/>
                  </a:cubicBezTo>
                  <a:cubicBezTo>
                    <a:pt x="48" y="121"/>
                    <a:pt x="112" y="89"/>
                    <a:pt x="159" y="98"/>
                  </a:cubicBezTo>
                  <a:cubicBezTo>
                    <a:pt x="206" y="107"/>
                    <a:pt x="261" y="137"/>
                    <a:pt x="309" y="158"/>
                  </a:cubicBezTo>
                  <a:cubicBezTo>
                    <a:pt x="357" y="179"/>
                    <a:pt x="418" y="195"/>
                    <a:pt x="444" y="225"/>
                  </a:cubicBezTo>
                  <a:cubicBezTo>
                    <a:pt x="470" y="255"/>
                    <a:pt x="462" y="315"/>
                    <a:pt x="467" y="338"/>
                  </a:cubicBezTo>
                </a:path>
              </a:pathLst>
            </a:custGeom>
            <a:noFill/>
            <a:ln w="12700" cmpd="sng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7" name="Freeform 57"/>
            <p:cNvSpPr>
              <a:spLocks/>
            </p:cNvSpPr>
            <p:nvPr/>
          </p:nvSpPr>
          <p:spPr bwMode="auto">
            <a:xfrm>
              <a:off x="9997" y="4067"/>
              <a:ext cx="1568" cy="2954"/>
            </a:xfrm>
            <a:custGeom>
              <a:avLst/>
              <a:gdLst>
                <a:gd name="T0" fmla="*/ 638 w 1568"/>
                <a:gd name="T1" fmla="*/ 0 h 2955"/>
                <a:gd name="T2" fmla="*/ 705 w 1568"/>
                <a:gd name="T3" fmla="*/ 203 h 2955"/>
                <a:gd name="T4" fmla="*/ 818 w 1568"/>
                <a:gd name="T5" fmla="*/ 360 h 2955"/>
                <a:gd name="T6" fmla="*/ 780 w 1568"/>
                <a:gd name="T7" fmla="*/ 503 h 2955"/>
                <a:gd name="T8" fmla="*/ 788 w 1568"/>
                <a:gd name="T9" fmla="*/ 788 h 2955"/>
                <a:gd name="T10" fmla="*/ 810 w 1568"/>
                <a:gd name="T11" fmla="*/ 990 h 2955"/>
                <a:gd name="T12" fmla="*/ 900 w 1568"/>
                <a:gd name="T13" fmla="*/ 1208 h 2955"/>
                <a:gd name="T14" fmla="*/ 1013 w 1568"/>
                <a:gd name="T15" fmla="*/ 1358 h 2955"/>
                <a:gd name="T16" fmla="*/ 1125 w 1568"/>
                <a:gd name="T17" fmla="*/ 1410 h 2955"/>
                <a:gd name="T18" fmla="*/ 1230 w 1568"/>
                <a:gd name="T19" fmla="*/ 1477 h 2955"/>
                <a:gd name="T20" fmla="*/ 1455 w 1568"/>
                <a:gd name="T21" fmla="*/ 1477 h 2955"/>
                <a:gd name="T22" fmla="*/ 1553 w 1568"/>
                <a:gd name="T23" fmla="*/ 1709 h 2955"/>
                <a:gd name="T24" fmla="*/ 1365 w 1568"/>
                <a:gd name="T25" fmla="*/ 1942 h 2955"/>
                <a:gd name="T26" fmla="*/ 1320 w 1568"/>
                <a:gd name="T27" fmla="*/ 2032 h 2955"/>
                <a:gd name="T28" fmla="*/ 1050 w 1568"/>
                <a:gd name="T29" fmla="*/ 2144 h 2955"/>
                <a:gd name="T30" fmla="*/ 848 w 1568"/>
                <a:gd name="T31" fmla="*/ 2347 h 2955"/>
                <a:gd name="T32" fmla="*/ 608 w 1568"/>
                <a:gd name="T33" fmla="*/ 2242 h 2955"/>
                <a:gd name="T34" fmla="*/ 345 w 1568"/>
                <a:gd name="T35" fmla="*/ 2602 h 2955"/>
                <a:gd name="T36" fmla="*/ 150 w 1568"/>
                <a:gd name="T37" fmla="*/ 2782 h 2955"/>
                <a:gd name="T38" fmla="*/ 0 w 1568"/>
                <a:gd name="T39" fmla="*/ 2924 h 295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568" h="2955">
                  <a:moveTo>
                    <a:pt x="638" y="0"/>
                  </a:moveTo>
                  <a:cubicBezTo>
                    <a:pt x="649" y="34"/>
                    <a:pt x="675" y="143"/>
                    <a:pt x="705" y="203"/>
                  </a:cubicBezTo>
                  <a:cubicBezTo>
                    <a:pt x="735" y="263"/>
                    <a:pt x="806" y="310"/>
                    <a:pt x="818" y="360"/>
                  </a:cubicBezTo>
                  <a:cubicBezTo>
                    <a:pt x="830" y="410"/>
                    <a:pt x="785" y="432"/>
                    <a:pt x="780" y="503"/>
                  </a:cubicBezTo>
                  <a:cubicBezTo>
                    <a:pt x="775" y="574"/>
                    <a:pt x="783" y="707"/>
                    <a:pt x="788" y="788"/>
                  </a:cubicBezTo>
                  <a:cubicBezTo>
                    <a:pt x="793" y="869"/>
                    <a:pt x="791" y="920"/>
                    <a:pt x="810" y="990"/>
                  </a:cubicBezTo>
                  <a:cubicBezTo>
                    <a:pt x="829" y="1060"/>
                    <a:pt x="866" y="1147"/>
                    <a:pt x="900" y="1208"/>
                  </a:cubicBezTo>
                  <a:cubicBezTo>
                    <a:pt x="934" y="1269"/>
                    <a:pt x="976" y="1324"/>
                    <a:pt x="1013" y="1358"/>
                  </a:cubicBezTo>
                  <a:cubicBezTo>
                    <a:pt x="1050" y="1392"/>
                    <a:pt x="1089" y="1390"/>
                    <a:pt x="1125" y="1410"/>
                  </a:cubicBezTo>
                  <a:cubicBezTo>
                    <a:pt x="1161" y="1430"/>
                    <a:pt x="1175" y="1463"/>
                    <a:pt x="1230" y="1478"/>
                  </a:cubicBezTo>
                  <a:cubicBezTo>
                    <a:pt x="1285" y="1493"/>
                    <a:pt x="1401" y="1456"/>
                    <a:pt x="1455" y="1500"/>
                  </a:cubicBezTo>
                  <a:cubicBezTo>
                    <a:pt x="1509" y="1544"/>
                    <a:pt x="1568" y="1661"/>
                    <a:pt x="1553" y="1740"/>
                  </a:cubicBezTo>
                  <a:cubicBezTo>
                    <a:pt x="1538" y="1819"/>
                    <a:pt x="1404" y="1919"/>
                    <a:pt x="1365" y="1973"/>
                  </a:cubicBezTo>
                  <a:cubicBezTo>
                    <a:pt x="1326" y="2027"/>
                    <a:pt x="1373" y="2029"/>
                    <a:pt x="1320" y="2063"/>
                  </a:cubicBezTo>
                  <a:cubicBezTo>
                    <a:pt x="1267" y="2097"/>
                    <a:pt x="1129" y="2123"/>
                    <a:pt x="1050" y="2175"/>
                  </a:cubicBezTo>
                  <a:cubicBezTo>
                    <a:pt x="971" y="2227"/>
                    <a:pt x="922" y="2362"/>
                    <a:pt x="848" y="2378"/>
                  </a:cubicBezTo>
                  <a:cubicBezTo>
                    <a:pt x="774" y="2394"/>
                    <a:pt x="692" y="2231"/>
                    <a:pt x="608" y="2273"/>
                  </a:cubicBezTo>
                  <a:cubicBezTo>
                    <a:pt x="524" y="2315"/>
                    <a:pt x="421" y="2543"/>
                    <a:pt x="345" y="2633"/>
                  </a:cubicBezTo>
                  <a:cubicBezTo>
                    <a:pt x="269" y="2723"/>
                    <a:pt x="208" y="2759"/>
                    <a:pt x="150" y="2813"/>
                  </a:cubicBezTo>
                  <a:cubicBezTo>
                    <a:pt x="92" y="2867"/>
                    <a:pt x="31" y="2926"/>
                    <a:pt x="0" y="2955"/>
                  </a:cubicBezTo>
                </a:path>
              </a:pathLst>
            </a:custGeom>
            <a:noFill/>
            <a:ln w="19050" cmpd="sng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8" name="Freeform 58"/>
            <p:cNvSpPr>
              <a:spLocks/>
            </p:cNvSpPr>
            <p:nvPr/>
          </p:nvSpPr>
          <p:spPr bwMode="auto">
            <a:xfrm>
              <a:off x="9897" y="7021"/>
              <a:ext cx="198" cy="593"/>
            </a:xfrm>
            <a:custGeom>
              <a:avLst/>
              <a:gdLst>
                <a:gd name="T0" fmla="*/ 99 w 199"/>
                <a:gd name="T1" fmla="*/ 0 h 593"/>
                <a:gd name="T2" fmla="*/ 41 w 199"/>
                <a:gd name="T3" fmla="*/ 99 h 593"/>
                <a:gd name="T4" fmla="*/ 11 w 199"/>
                <a:gd name="T5" fmla="*/ 225 h 593"/>
                <a:gd name="T6" fmla="*/ 4 w 199"/>
                <a:gd name="T7" fmla="*/ 383 h 593"/>
                <a:gd name="T8" fmla="*/ 34 w 199"/>
                <a:gd name="T9" fmla="*/ 548 h 593"/>
                <a:gd name="T10" fmla="*/ 99 w 199"/>
                <a:gd name="T11" fmla="*/ 593 h 593"/>
                <a:gd name="T12" fmla="*/ 168 w 199"/>
                <a:gd name="T13" fmla="*/ 548 h 59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99" h="593">
                  <a:moveTo>
                    <a:pt x="101" y="0"/>
                  </a:moveTo>
                  <a:cubicBezTo>
                    <a:pt x="91" y="16"/>
                    <a:pt x="56" y="62"/>
                    <a:pt x="41" y="99"/>
                  </a:cubicBezTo>
                  <a:cubicBezTo>
                    <a:pt x="26" y="136"/>
                    <a:pt x="17" y="178"/>
                    <a:pt x="11" y="225"/>
                  </a:cubicBezTo>
                  <a:cubicBezTo>
                    <a:pt x="5" y="272"/>
                    <a:pt x="0" y="329"/>
                    <a:pt x="4" y="383"/>
                  </a:cubicBezTo>
                  <a:cubicBezTo>
                    <a:pt x="8" y="437"/>
                    <a:pt x="18" y="513"/>
                    <a:pt x="34" y="548"/>
                  </a:cubicBezTo>
                  <a:cubicBezTo>
                    <a:pt x="50" y="583"/>
                    <a:pt x="74" y="593"/>
                    <a:pt x="101" y="593"/>
                  </a:cubicBezTo>
                  <a:cubicBezTo>
                    <a:pt x="128" y="593"/>
                    <a:pt x="179" y="557"/>
                    <a:pt x="199" y="548"/>
                  </a:cubicBezTo>
                </a:path>
              </a:pathLst>
            </a:custGeom>
            <a:noFill/>
            <a:ln w="12700" cmpd="sng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9" name="Freeform 59"/>
            <p:cNvSpPr>
              <a:spLocks/>
            </p:cNvSpPr>
            <p:nvPr/>
          </p:nvSpPr>
          <p:spPr bwMode="auto">
            <a:xfrm>
              <a:off x="9779" y="7212"/>
              <a:ext cx="518" cy="799"/>
            </a:xfrm>
            <a:custGeom>
              <a:avLst/>
              <a:gdLst>
                <a:gd name="T0" fmla="*/ 22 w 517"/>
                <a:gd name="T1" fmla="*/ 769 h 800"/>
                <a:gd name="T2" fmla="*/ 172 w 517"/>
                <a:gd name="T3" fmla="*/ 762 h 800"/>
                <a:gd name="T4" fmla="*/ 255 w 517"/>
                <a:gd name="T5" fmla="*/ 687 h 800"/>
                <a:gd name="T6" fmla="*/ 346 w 517"/>
                <a:gd name="T7" fmla="*/ 619 h 800"/>
                <a:gd name="T8" fmla="*/ 428 w 517"/>
                <a:gd name="T9" fmla="*/ 544 h 800"/>
                <a:gd name="T10" fmla="*/ 473 w 517"/>
                <a:gd name="T11" fmla="*/ 447 h 800"/>
                <a:gd name="T12" fmla="*/ 518 w 517"/>
                <a:gd name="T13" fmla="*/ 400 h 800"/>
                <a:gd name="T14" fmla="*/ 548 w 517"/>
                <a:gd name="T15" fmla="*/ 335 h 800"/>
                <a:gd name="T16" fmla="*/ 541 w 517"/>
                <a:gd name="T17" fmla="*/ 148 h 800"/>
                <a:gd name="T18" fmla="*/ 541 w 517"/>
                <a:gd name="T19" fmla="*/ 103 h 800"/>
                <a:gd name="T20" fmla="*/ 481 w 517"/>
                <a:gd name="T21" fmla="*/ 80 h 800"/>
                <a:gd name="T22" fmla="*/ 451 w 517"/>
                <a:gd name="T23" fmla="*/ 200 h 800"/>
                <a:gd name="T24" fmla="*/ 413 w 517"/>
                <a:gd name="T25" fmla="*/ 400 h 800"/>
                <a:gd name="T26" fmla="*/ 361 w 517"/>
                <a:gd name="T27" fmla="*/ 484 h 800"/>
                <a:gd name="T28" fmla="*/ 247 w 517"/>
                <a:gd name="T29" fmla="*/ 574 h 800"/>
                <a:gd name="T30" fmla="*/ 187 w 517"/>
                <a:gd name="T31" fmla="*/ 627 h 800"/>
                <a:gd name="T32" fmla="*/ 180 w 517"/>
                <a:gd name="T33" fmla="*/ 649 h 800"/>
                <a:gd name="T34" fmla="*/ 135 w 517"/>
                <a:gd name="T35" fmla="*/ 679 h 800"/>
                <a:gd name="T36" fmla="*/ 37 w 517"/>
                <a:gd name="T37" fmla="*/ 724 h 800"/>
                <a:gd name="T38" fmla="*/ 22 w 517"/>
                <a:gd name="T39" fmla="*/ 769 h 80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517" h="800">
                  <a:moveTo>
                    <a:pt x="22" y="800"/>
                  </a:moveTo>
                  <a:cubicBezTo>
                    <a:pt x="72" y="798"/>
                    <a:pt x="122" y="799"/>
                    <a:pt x="172" y="793"/>
                  </a:cubicBezTo>
                  <a:cubicBezTo>
                    <a:pt x="210" y="780"/>
                    <a:pt x="231" y="742"/>
                    <a:pt x="255" y="718"/>
                  </a:cubicBezTo>
                  <a:cubicBezTo>
                    <a:pt x="279" y="694"/>
                    <a:pt x="291" y="674"/>
                    <a:pt x="315" y="650"/>
                  </a:cubicBezTo>
                  <a:cubicBezTo>
                    <a:pt x="346" y="619"/>
                    <a:pt x="357" y="601"/>
                    <a:pt x="397" y="575"/>
                  </a:cubicBezTo>
                  <a:cubicBezTo>
                    <a:pt x="418" y="546"/>
                    <a:pt x="427" y="505"/>
                    <a:pt x="442" y="478"/>
                  </a:cubicBezTo>
                  <a:cubicBezTo>
                    <a:pt x="453" y="453"/>
                    <a:pt x="478" y="436"/>
                    <a:pt x="487" y="410"/>
                  </a:cubicBezTo>
                  <a:cubicBezTo>
                    <a:pt x="497" y="383"/>
                    <a:pt x="501" y="360"/>
                    <a:pt x="517" y="335"/>
                  </a:cubicBezTo>
                  <a:cubicBezTo>
                    <a:pt x="515" y="273"/>
                    <a:pt x="514" y="210"/>
                    <a:pt x="510" y="148"/>
                  </a:cubicBezTo>
                  <a:cubicBezTo>
                    <a:pt x="506" y="98"/>
                    <a:pt x="492" y="151"/>
                    <a:pt x="510" y="103"/>
                  </a:cubicBezTo>
                  <a:cubicBezTo>
                    <a:pt x="509" y="99"/>
                    <a:pt x="493" y="0"/>
                    <a:pt x="450" y="80"/>
                  </a:cubicBezTo>
                  <a:cubicBezTo>
                    <a:pt x="359" y="250"/>
                    <a:pt x="492" y="151"/>
                    <a:pt x="420" y="200"/>
                  </a:cubicBezTo>
                  <a:cubicBezTo>
                    <a:pt x="395" y="271"/>
                    <a:pt x="426" y="346"/>
                    <a:pt x="382" y="410"/>
                  </a:cubicBezTo>
                  <a:cubicBezTo>
                    <a:pt x="366" y="461"/>
                    <a:pt x="353" y="482"/>
                    <a:pt x="330" y="515"/>
                  </a:cubicBezTo>
                  <a:cubicBezTo>
                    <a:pt x="307" y="548"/>
                    <a:pt x="271" y="581"/>
                    <a:pt x="247" y="605"/>
                  </a:cubicBezTo>
                  <a:cubicBezTo>
                    <a:pt x="222" y="622"/>
                    <a:pt x="212" y="642"/>
                    <a:pt x="187" y="658"/>
                  </a:cubicBezTo>
                  <a:cubicBezTo>
                    <a:pt x="185" y="665"/>
                    <a:pt x="185" y="675"/>
                    <a:pt x="180" y="680"/>
                  </a:cubicBezTo>
                  <a:cubicBezTo>
                    <a:pt x="167" y="693"/>
                    <a:pt x="135" y="710"/>
                    <a:pt x="135" y="710"/>
                  </a:cubicBezTo>
                  <a:cubicBezTo>
                    <a:pt x="120" y="754"/>
                    <a:pt x="79" y="742"/>
                    <a:pt x="37" y="755"/>
                  </a:cubicBezTo>
                  <a:cubicBezTo>
                    <a:pt x="34" y="759"/>
                    <a:pt x="0" y="800"/>
                    <a:pt x="22" y="800"/>
                  </a:cubicBezTo>
                  <a:close/>
                </a:path>
              </a:pathLst>
            </a:custGeom>
            <a:solidFill>
              <a:srgbClr val="B6DDE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0" name="Freeform 60"/>
            <p:cNvSpPr>
              <a:spLocks/>
            </p:cNvSpPr>
            <p:nvPr/>
          </p:nvSpPr>
          <p:spPr bwMode="auto">
            <a:xfrm>
              <a:off x="3846" y="4577"/>
              <a:ext cx="1251" cy="2107"/>
            </a:xfrm>
            <a:custGeom>
              <a:avLst/>
              <a:gdLst>
                <a:gd name="T0" fmla="*/ 0 w 1251"/>
                <a:gd name="T1" fmla="*/ 2107 h 2107"/>
                <a:gd name="T2" fmla="*/ 98 w 1251"/>
                <a:gd name="T3" fmla="*/ 1980 h 2107"/>
                <a:gd name="T4" fmla="*/ 143 w 1251"/>
                <a:gd name="T5" fmla="*/ 1740 h 2107"/>
                <a:gd name="T6" fmla="*/ 143 w 1251"/>
                <a:gd name="T7" fmla="*/ 1455 h 2107"/>
                <a:gd name="T8" fmla="*/ 338 w 1251"/>
                <a:gd name="T9" fmla="*/ 1372 h 2107"/>
                <a:gd name="T10" fmla="*/ 623 w 1251"/>
                <a:gd name="T11" fmla="*/ 1275 h 2107"/>
                <a:gd name="T12" fmla="*/ 825 w 1251"/>
                <a:gd name="T13" fmla="*/ 1290 h 2107"/>
                <a:gd name="T14" fmla="*/ 998 w 1251"/>
                <a:gd name="T15" fmla="*/ 1275 h 2107"/>
                <a:gd name="T16" fmla="*/ 1103 w 1251"/>
                <a:gd name="T17" fmla="*/ 1132 h 2107"/>
                <a:gd name="T18" fmla="*/ 1230 w 1251"/>
                <a:gd name="T19" fmla="*/ 1005 h 2107"/>
                <a:gd name="T20" fmla="*/ 1230 w 1251"/>
                <a:gd name="T21" fmla="*/ 862 h 2107"/>
                <a:gd name="T22" fmla="*/ 1148 w 1251"/>
                <a:gd name="T23" fmla="*/ 712 h 2107"/>
                <a:gd name="T24" fmla="*/ 1035 w 1251"/>
                <a:gd name="T25" fmla="*/ 592 h 2107"/>
                <a:gd name="T26" fmla="*/ 1058 w 1251"/>
                <a:gd name="T27" fmla="*/ 450 h 2107"/>
                <a:gd name="T28" fmla="*/ 1073 w 1251"/>
                <a:gd name="T29" fmla="*/ 300 h 2107"/>
                <a:gd name="T30" fmla="*/ 1013 w 1251"/>
                <a:gd name="T31" fmla="*/ 165 h 2107"/>
                <a:gd name="T32" fmla="*/ 938 w 1251"/>
                <a:gd name="T33" fmla="*/ 127 h 2107"/>
                <a:gd name="T34" fmla="*/ 953 w 1251"/>
                <a:gd name="T35" fmla="*/ 0 h 21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251" h="2107">
                  <a:moveTo>
                    <a:pt x="0" y="2107"/>
                  </a:moveTo>
                  <a:cubicBezTo>
                    <a:pt x="16" y="2086"/>
                    <a:pt x="74" y="2041"/>
                    <a:pt x="98" y="1980"/>
                  </a:cubicBezTo>
                  <a:cubicBezTo>
                    <a:pt x="122" y="1919"/>
                    <a:pt x="136" y="1827"/>
                    <a:pt x="143" y="1740"/>
                  </a:cubicBezTo>
                  <a:cubicBezTo>
                    <a:pt x="150" y="1653"/>
                    <a:pt x="111" y="1516"/>
                    <a:pt x="143" y="1455"/>
                  </a:cubicBezTo>
                  <a:cubicBezTo>
                    <a:pt x="175" y="1394"/>
                    <a:pt x="258" y="1402"/>
                    <a:pt x="338" y="1372"/>
                  </a:cubicBezTo>
                  <a:cubicBezTo>
                    <a:pt x="418" y="1342"/>
                    <a:pt x="542" y="1289"/>
                    <a:pt x="623" y="1275"/>
                  </a:cubicBezTo>
                  <a:cubicBezTo>
                    <a:pt x="704" y="1261"/>
                    <a:pt x="763" y="1290"/>
                    <a:pt x="825" y="1290"/>
                  </a:cubicBezTo>
                  <a:cubicBezTo>
                    <a:pt x="887" y="1290"/>
                    <a:pt x="952" y="1301"/>
                    <a:pt x="998" y="1275"/>
                  </a:cubicBezTo>
                  <a:cubicBezTo>
                    <a:pt x="1044" y="1249"/>
                    <a:pt x="1064" y="1177"/>
                    <a:pt x="1103" y="1132"/>
                  </a:cubicBezTo>
                  <a:cubicBezTo>
                    <a:pt x="1142" y="1087"/>
                    <a:pt x="1209" y="1050"/>
                    <a:pt x="1230" y="1005"/>
                  </a:cubicBezTo>
                  <a:cubicBezTo>
                    <a:pt x="1251" y="960"/>
                    <a:pt x="1244" y="911"/>
                    <a:pt x="1230" y="862"/>
                  </a:cubicBezTo>
                  <a:cubicBezTo>
                    <a:pt x="1216" y="813"/>
                    <a:pt x="1181" y="757"/>
                    <a:pt x="1148" y="712"/>
                  </a:cubicBezTo>
                  <a:cubicBezTo>
                    <a:pt x="1115" y="667"/>
                    <a:pt x="1050" y="636"/>
                    <a:pt x="1035" y="592"/>
                  </a:cubicBezTo>
                  <a:cubicBezTo>
                    <a:pt x="1020" y="548"/>
                    <a:pt x="1052" y="499"/>
                    <a:pt x="1058" y="450"/>
                  </a:cubicBezTo>
                  <a:cubicBezTo>
                    <a:pt x="1064" y="401"/>
                    <a:pt x="1080" y="347"/>
                    <a:pt x="1073" y="300"/>
                  </a:cubicBezTo>
                  <a:cubicBezTo>
                    <a:pt x="1066" y="253"/>
                    <a:pt x="1036" y="194"/>
                    <a:pt x="1013" y="165"/>
                  </a:cubicBezTo>
                  <a:cubicBezTo>
                    <a:pt x="990" y="136"/>
                    <a:pt x="948" y="154"/>
                    <a:pt x="938" y="127"/>
                  </a:cubicBezTo>
                  <a:cubicBezTo>
                    <a:pt x="928" y="100"/>
                    <a:pt x="950" y="26"/>
                    <a:pt x="953" y="0"/>
                  </a:cubicBezTo>
                </a:path>
              </a:pathLst>
            </a:custGeom>
            <a:noFill/>
            <a:ln w="19050" cmpd="sng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1" name="Freeform 61"/>
            <p:cNvSpPr>
              <a:spLocks/>
            </p:cNvSpPr>
            <p:nvPr/>
          </p:nvSpPr>
          <p:spPr bwMode="auto">
            <a:xfrm>
              <a:off x="3944" y="6264"/>
              <a:ext cx="64" cy="277"/>
            </a:xfrm>
            <a:custGeom>
              <a:avLst/>
              <a:gdLst>
                <a:gd name="T0" fmla="*/ 23 w 64"/>
                <a:gd name="T1" fmla="*/ 247 h 278"/>
                <a:gd name="T2" fmla="*/ 30 w 64"/>
                <a:gd name="T3" fmla="*/ 165 h 278"/>
                <a:gd name="T4" fmla="*/ 45 w 64"/>
                <a:gd name="T5" fmla="*/ 142 h 278"/>
                <a:gd name="T6" fmla="*/ 53 w 64"/>
                <a:gd name="T7" fmla="*/ 98 h 278"/>
                <a:gd name="T8" fmla="*/ 60 w 64"/>
                <a:gd name="T9" fmla="*/ 76 h 278"/>
                <a:gd name="T10" fmla="*/ 53 w 64"/>
                <a:gd name="T11" fmla="*/ 8 h 278"/>
                <a:gd name="T12" fmla="*/ 30 w 64"/>
                <a:gd name="T13" fmla="*/ 23 h 278"/>
                <a:gd name="T14" fmla="*/ 23 w 64"/>
                <a:gd name="T15" fmla="*/ 61 h 278"/>
                <a:gd name="T16" fmla="*/ 15 w 64"/>
                <a:gd name="T17" fmla="*/ 136 h 278"/>
                <a:gd name="T18" fmla="*/ 0 w 64"/>
                <a:gd name="T19" fmla="*/ 150 h 278"/>
                <a:gd name="T20" fmla="*/ 23 w 64"/>
                <a:gd name="T21" fmla="*/ 247 h 27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64" h="278">
                  <a:moveTo>
                    <a:pt x="23" y="278"/>
                  </a:moveTo>
                  <a:cubicBezTo>
                    <a:pt x="25" y="251"/>
                    <a:pt x="24" y="223"/>
                    <a:pt x="30" y="196"/>
                  </a:cubicBezTo>
                  <a:cubicBezTo>
                    <a:pt x="32" y="187"/>
                    <a:pt x="43" y="182"/>
                    <a:pt x="45" y="173"/>
                  </a:cubicBezTo>
                  <a:cubicBezTo>
                    <a:pt x="51" y="149"/>
                    <a:pt x="49" y="123"/>
                    <a:pt x="53" y="98"/>
                  </a:cubicBezTo>
                  <a:cubicBezTo>
                    <a:pt x="54" y="90"/>
                    <a:pt x="58" y="83"/>
                    <a:pt x="60" y="76"/>
                  </a:cubicBezTo>
                  <a:cubicBezTo>
                    <a:pt x="58" y="53"/>
                    <a:pt x="64" y="28"/>
                    <a:pt x="53" y="8"/>
                  </a:cubicBezTo>
                  <a:cubicBezTo>
                    <a:pt x="48" y="0"/>
                    <a:pt x="35" y="15"/>
                    <a:pt x="30" y="23"/>
                  </a:cubicBezTo>
                  <a:cubicBezTo>
                    <a:pt x="24" y="34"/>
                    <a:pt x="25" y="48"/>
                    <a:pt x="23" y="61"/>
                  </a:cubicBezTo>
                  <a:cubicBezTo>
                    <a:pt x="20" y="86"/>
                    <a:pt x="20" y="111"/>
                    <a:pt x="15" y="136"/>
                  </a:cubicBezTo>
                  <a:cubicBezTo>
                    <a:pt x="12" y="152"/>
                    <a:pt x="0" y="181"/>
                    <a:pt x="0" y="181"/>
                  </a:cubicBezTo>
                  <a:cubicBezTo>
                    <a:pt x="9" y="214"/>
                    <a:pt x="17" y="244"/>
                    <a:pt x="23" y="278"/>
                  </a:cubicBezTo>
                  <a:close/>
                </a:path>
              </a:pathLst>
            </a:custGeom>
            <a:solidFill>
              <a:srgbClr val="B6DDE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2" name="Freeform 62"/>
            <p:cNvSpPr>
              <a:spLocks/>
            </p:cNvSpPr>
            <p:nvPr/>
          </p:nvSpPr>
          <p:spPr bwMode="auto">
            <a:xfrm>
              <a:off x="4004" y="5860"/>
              <a:ext cx="410" cy="192"/>
            </a:xfrm>
            <a:custGeom>
              <a:avLst/>
              <a:gdLst>
                <a:gd name="T0" fmla="*/ 0 w 409"/>
                <a:gd name="T1" fmla="*/ 142 h 192"/>
                <a:gd name="T2" fmla="*/ 82 w 409"/>
                <a:gd name="T3" fmla="*/ 172 h 192"/>
                <a:gd name="T4" fmla="*/ 316 w 409"/>
                <a:gd name="T5" fmla="*/ 120 h 192"/>
                <a:gd name="T6" fmla="*/ 346 w 409"/>
                <a:gd name="T7" fmla="*/ 82 h 192"/>
                <a:gd name="T8" fmla="*/ 428 w 409"/>
                <a:gd name="T9" fmla="*/ 45 h 192"/>
                <a:gd name="T10" fmla="*/ 436 w 409"/>
                <a:gd name="T11" fmla="*/ 22 h 192"/>
                <a:gd name="T12" fmla="*/ 368 w 409"/>
                <a:gd name="T13" fmla="*/ 0 h 192"/>
                <a:gd name="T14" fmla="*/ 301 w 409"/>
                <a:gd name="T15" fmla="*/ 15 h 192"/>
                <a:gd name="T16" fmla="*/ 286 w 409"/>
                <a:gd name="T17" fmla="*/ 37 h 192"/>
                <a:gd name="T18" fmla="*/ 135 w 409"/>
                <a:gd name="T19" fmla="*/ 67 h 192"/>
                <a:gd name="T20" fmla="*/ 52 w 409"/>
                <a:gd name="T21" fmla="*/ 90 h 192"/>
                <a:gd name="T22" fmla="*/ 7 w 409"/>
                <a:gd name="T23" fmla="*/ 120 h 192"/>
                <a:gd name="T24" fmla="*/ 0 w 409"/>
                <a:gd name="T25" fmla="*/ 142 h 19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09" h="192">
                  <a:moveTo>
                    <a:pt x="0" y="142"/>
                  </a:moveTo>
                  <a:cubicBezTo>
                    <a:pt x="26" y="183"/>
                    <a:pt x="32" y="181"/>
                    <a:pt x="82" y="172"/>
                  </a:cubicBezTo>
                  <a:cubicBezTo>
                    <a:pt x="131" y="100"/>
                    <a:pt x="236" y="192"/>
                    <a:pt x="285" y="120"/>
                  </a:cubicBezTo>
                  <a:cubicBezTo>
                    <a:pt x="298" y="76"/>
                    <a:pt x="281" y="115"/>
                    <a:pt x="315" y="82"/>
                  </a:cubicBezTo>
                  <a:cubicBezTo>
                    <a:pt x="354" y="44"/>
                    <a:pt x="334" y="55"/>
                    <a:pt x="397" y="45"/>
                  </a:cubicBezTo>
                  <a:cubicBezTo>
                    <a:pt x="400" y="37"/>
                    <a:pt x="409" y="29"/>
                    <a:pt x="405" y="22"/>
                  </a:cubicBezTo>
                  <a:cubicBezTo>
                    <a:pt x="405" y="22"/>
                    <a:pt x="342" y="1"/>
                    <a:pt x="337" y="0"/>
                  </a:cubicBezTo>
                  <a:cubicBezTo>
                    <a:pt x="315" y="7"/>
                    <a:pt x="290" y="5"/>
                    <a:pt x="270" y="15"/>
                  </a:cubicBezTo>
                  <a:cubicBezTo>
                    <a:pt x="262" y="19"/>
                    <a:pt x="261" y="31"/>
                    <a:pt x="255" y="37"/>
                  </a:cubicBezTo>
                  <a:cubicBezTo>
                    <a:pt x="224" y="67"/>
                    <a:pt x="173" y="63"/>
                    <a:pt x="135" y="67"/>
                  </a:cubicBezTo>
                  <a:cubicBezTo>
                    <a:pt x="70" y="109"/>
                    <a:pt x="175" y="45"/>
                    <a:pt x="52" y="90"/>
                  </a:cubicBezTo>
                  <a:cubicBezTo>
                    <a:pt x="35" y="96"/>
                    <a:pt x="7" y="120"/>
                    <a:pt x="7" y="120"/>
                  </a:cubicBezTo>
                  <a:cubicBezTo>
                    <a:pt x="5" y="127"/>
                    <a:pt x="0" y="142"/>
                    <a:pt x="0" y="142"/>
                  </a:cubicBezTo>
                  <a:close/>
                </a:path>
              </a:pathLst>
            </a:custGeom>
            <a:solidFill>
              <a:srgbClr val="B6DDE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3" name="Freeform 63"/>
            <p:cNvSpPr>
              <a:spLocks/>
            </p:cNvSpPr>
            <p:nvPr/>
          </p:nvSpPr>
          <p:spPr bwMode="auto">
            <a:xfrm>
              <a:off x="4632" y="5432"/>
              <a:ext cx="671" cy="493"/>
            </a:xfrm>
            <a:custGeom>
              <a:avLst/>
              <a:gdLst>
                <a:gd name="T0" fmla="*/ 10 w 671"/>
                <a:gd name="T1" fmla="*/ 382 h 494"/>
                <a:gd name="T2" fmla="*/ 40 w 671"/>
                <a:gd name="T3" fmla="*/ 412 h 494"/>
                <a:gd name="T4" fmla="*/ 48 w 671"/>
                <a:gd name="T5" fmla="*/ 434 h 494"/>
                <a:gd name="T6" fmla="*/ 205 w 671"/>
                <a:gd name="T7" fmla="*/ 442 h 494"/>
                <a:gd name="T8" fmla="*/ 280 w 671"/>
                <a:gd name="T9" fmla="*/ 442 h 494"/>
                <a:gd name="T10" fmla="*/ 250 w 671"/>
                <a:gd name="T11" fmla="*/ 352 h 494"/>
                <a:gd name="T12" fmla="*/ 303 w 671"/>
                <a:gd name="T13" fmla="*/ 292 h 494"/>
                <a:gd name="T14" fmla="*/ 363 w 671"/>
                <a:gd name="T15" fmla="*/ 247 h 494"/>
                <a:gd name="T16" fmla="*/ 475 w 671"/>
                <a:gd name="T17" fmla="*/ 247 h 494"/>
                <a:gd name="T18" fmla="*/ 483 w 671"/>
                <a:gd name="T19" fmla="*/ 262 h 494"/>
                <a:gd name="T20" fmla="*/ 573 w 671"/>
                <a:gd name="T21" fmla="*/ 277 h 494"/>
                <a:gd name="T22" fmla="*/ 625 w 671"/>
                <a:gd name="T23" fmla="*/ 329 h 494"/>
                <a:gd name="T24" fmla="*/ 663 w 671"/>
                <a:gd name="T25" fmla="*/ 322 h 494"/>
                <a:gd name="T26" fmla="*/ 670 w 671"/>
                <a:gd name="T27" fmla="*/ 299 h 494"/>
                <a:gd name="T28" fmla="*/ 610 w 671"/>
                <a:gd name="T29" fmla="*/ 247 h 494"/>
                <a:gd name="T30" fmla="*/ 498 w 671"/>
                <a:gd name="T31" fmla="*/ 195 h 494"/>
                <a:gd name="T32" fmla="*/ 483 w 671"/>
                <a:gd name="T33" fmla="*/ 38 h 494"/>
                <a:gd name="T34" fmla="*/ 475 w 671"/>
                <a:gd name="T35" fmla="*/ 15 h 494"/>
                <a:gd name="T36" fmla="*/ 430 w 671"/>
                <a:gd name="T37" fmla="*/ 0 h 494"/>
                <a:gd name="T38" fmla="*/ 423 w 671"/>
                <a:gd name="T39" fmla="*/ 135 h 494"/>
                <a:gd name="T40" fmla="*/ 355 w 671"/>
                <a:gd name="T41" fmla="*/ 180 h 494"/>
                <a:gd name="T42" fmla="*/ 333 w 671"/>
                <a:gd name="T43" fmla="*/ 195 h 494"/>
                <a:gd name="T44" fmla="*/ 273 w 671"/>
                <a:gd name="T45" fmla="*/ 247 h 494"/>
                <a:gd name="T46" fmla="*/ 250 w 671"/>
                <a:gd name="T47" fmla="*/ 247 h 494"/>
                <a:gd name="T48" fmla="*/ 213 w 671"/>
                <a:gd name="T49" fmla="*/ 292 h 494"/>
                <a:gd name="T50" fmla="*/ 205 w 671"/>
                <a:gd name="T51" fmla="*/ 314 h 494"/>
                <a:gd name="T52" fmla="*/ 123 w 671"/>
                <a:gd name="T53" fmla="*/ 367 h 494"/>
                <a:gd name="T54" fmla="*/ 10 w 671"/>
                <a:gd name="T55" fmla="*/ 382 h 49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671" h="494">
                  <a:moveTo>
                    <a:pt x="10" y="413"/>
                  </a:moveTo>
                  <a:cubicBezTo>
                    <a:pt x="31" y="472"/>
                    <a:pt x="0" y="403"/>
                    <a:pt x="40" y="443"/>
                  </a:cubicBezTo>
                  <a:cubicBezTo>
                    <a:pt x="46" y="449"/>
                    <a:pt x="40" y="464"/>
                    <a:pt x="48" y="465"/>
                  </a:cubicBezTo>
                  <a:cubicBezTo>
                    <a:pt x="100" y="474"/>
                    <a:pt x="153" y="470"/>
                    <a:pt x="205" y="473"/>
                  </a:cubicBezTo>
                  <a:cubicBezTo>
                    <a:pt x="226" y="479"/>
                    <a:pt x="262" y="494"/>
                    <a:pt x="280" y="473"/>
                  </a:cubicBezTo>
                  <a:cubicBezTo>
                    <a:pt x="295" y="456"/>
                    <a:pt x="260" y="398"/>
                    <a:pt x="250" y="383"/>
                  </a:cubicBezTo>
                  <a:cubicBezTo>
                    <a:pt x="262" y="326"/>
                    <a:pt x="259" y="351"/>
                    <a:pt x="303" y="323"/>
                  </a:cubicBezTo>
                  <a:cubicBezTo>
                    <a:pt x="315" y="283"/>
                    <a:pt x="322" y="269"/>
                    <a:pt x="363" y="255"/>
                  </a:cubicBezTo>
                  <a:cubicBezTo>
                    <a:pt x="400" y="258"/>
                    <a:pt x="439" y="252"/>
                    <a:pt x="475" y="263"/>
                  </a:cubicBezTo>
                  <a:cubicBezTo>
                    <a:pt x="485" y="266"/>
                    <a:pt x="475" y="287"/>
                    <a:pt x="483" y="293"/>
                  </a:cubicBezTo>
                  <a:cubicBezTo>
                    <a:pt x="508" y="310"/>
                    <a:pt x="543" y="303"/>
                    <a:pt x="573" y="308"/>
                  </a:cubicBezTo>
                  <a:cubicBezTo>
                    <a:pt x="599" y="326"/>
                    <a:pt x="599" y="342"/>
                    <a:pt x="625" y="360"/>
                  </a:cubicBezTo>
                  <a:cubicBezTo>
                    <a:pt x="638" y="358"/>
                    <a:pt x="652" y="360"/>
                    <a:pt x="663" y="353"/>
                  </a:cubicBezTo>
                  <a:cubicBezTo>
                    <a:pt x="670" y="349"/>
                    <a:pt x="671" y="338"/>
                    <a:pt x="670" y="330"/>
                  </a:cubicBezTo>
                  <a:cubicBezTo>
                    <a:pt x="665" y="284"/>
                    <a:pt x="649" y="275"/>
                    <a:pt x="610" y="263"/>
                  </a:cubicBezTo>
                  <a:cubicBezTo>
                    <a:pt x="574" y="239"/>
                    <a:pt x="539" y="210"/>
                    <a:pt x="498" y="195"/>
                  </a:cubicBezTo>
                  <a:cubicBezTo>
                    <a:pt x="473" y="127"/>
                    <a:pt x="499" y="204"/>
                    <a:pt x="483" y="38"/>
                  </a:cubicBezTo>
                  <a:cubicBezTo>
                    <a:pt x="482" y="30"/>
                    <a:pt x="482" y="20"/>
                    <a:pt x="475" y="15"/>
                  </a:cubicBezTo>
                  <a:cubicBezTo>
                    <a:pt x="462" y="6"/>
                    <a:pt x="430" y="0"/>
                    <a:pt x="430" y="0"/>
                  </a:cubicBezTo>
                  <a:cubicBezTo>
                    <a:pt x="428" y="45"/>
                    <a:pt x="437" y="92"/>
                    <a:pt x="423" y="135"/>
                  </a:cubicBezTo>
                  <a:cubicBezTo>
                    <a:pt x="423" y="136"/>
                    <a:pt x="367" y="172"/>
                    <a:pt x="355" y="180"/>
                  </a:cubicBezTo>
                  <a:cubicBezTo>
                    <a:pt x="348" y="185"/>
                    <a:pt x="333" y="195"/>
                    <a:pt x="333" y="195"/>
                  </a:cubicBezTo>
                  <a:cubicBezTo>
                    <a:pt x="308" y="233"/>
                    <a:pt x="325" y="213"/>
                    <a:pt x="273" y="248"/>
                  </a:cubicBezTo>
                  <a:cubicBezTo>
                    <a:pt x="265" y="253"/>
                    <a:pt x="250" y="263"/>
                    <a:pt x="250" y="263"/>
                  </a:cubicBezTo>
                  <a:cubicBezTo>
                    <a:pt x="232" y="316"/>
                    <a:pt x="248" y="299"/>
                    <a:pt x="213" y="323"/>
                  </a:cubicBezTo>
                  <a:cubicBezTo>
                    <a:pt x="210" y="330"/>
                    <a:pt x="206" y="337"/>
                    <a:pt x="205" y="345"/>
                  </a:cubicBezTo>
                  <a:cubicBezTo>
                    <a:pt x="190" y="429"/>
                    <a:pt x="225" y="408"/>
                    <a:pt x="123" y="398"/>
                  </a:cubicBezTo>
                  <a:cubicBezTo>
                    <a:pt x="83" y="384"/>
                    <a:pt x="51" y="413"/>
                    <a:pt x="10" y="413"/>
                  </a:cubicBezTo>
                  <a:close/>
                </a:path>
              </a:pathLst>
            </a:custGeom>
            <a:solidFill>
              <a:srgbClr val="B6DDE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4" name="Freeform 64"/>
            <p:cNvSpPr>
              <a:spLocks/>
            </p:cNvSpPr>
            <p:nvPr/>
          </p:nvSpPr>
          <p:spPr bwMode="auto">
            <a:xfrm>
              <a:off x="4818" y="4716"/>
              <a:ext cx="145" cy="304"/>
            </a:xfrm>
            <a:custGeom>
              <a:avLst/>
              <a:gdLst>
                <a:gd name="T0" fmla="*/ 106 w 143"/>
                <a:gd name="T1" fmla="*/ 297 h 304"/>
                <a:gd name="T2" fmla="*/ 218 w 143"/>
                <a:gd name="T3" fmla="*/ 230 h 304"/>
                <a:gd name="T4" fmla="*/ 206 w 143"/>
                <a:gd name="T5" fmla="*/ 207 h 304"/>
                <a:gd name="T6" fmla="*/ 175 w 143"/>
                <a:gd name="T7" fmla="*/ 200 h 304"/>
                <a:gd name="T8" fmla="*/ 134 w 143"/>
                <a:gd name="T9" fmla="*/ 65 h 304"/>
                <a:gd name="T10" fmla="*/ 23 w 143"/>
                <a:gd name="T11" fmla="*/ 12 h 304"/>
                <a:gd name="T12" fmla="*/ 76 w 143"/>
                <a:gd name="T13" fmla="*/ 65 h 304"/>
                <a:gd name="T14" fmla="*/ 99 w 143"/>
                <a:gd name="T15" fmla="*/ 282 h 304"/>
                <a:gd name="T16" fmla="*/ 106 w 143"/>
                <a:gd name="T17" fmla="*/ 297 h 3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43" h="304">
                  <a:moveTo>
                    <a:pt x="75" y="297"/>
                  </a:moveTo>
                  <a:cubicBezTo>
                    <a:pt x="130" y="284"/>
                    <a:pt x="125" y="278"/>
                    <a:pt x="143" y="230"/>
                  </a:cubicBezTo>
                  <a:cubicBezTo>
                    <a:pt x="140" y="222"/>
                    <a:pt x="141" y="213"/>
                    <a:pt x="135" y="207"/>
                  </a:cubicBezTo>
                  <a:cubicBezTo>
                    <a:pt x="130" y="202"/>
                    <a:pt x="115" y="207"/>
                    <a:pt x="113" y="200"/>
                  </a:cubicBezTo>
                  <a:cubicBezTo>
                    <a:pt x="98" y="152"/>
                    <a:pt x="107" y="111"/>
                    <a:pt x="90" y="65"/>
                  </a:cubicBezTo>
                  <a:cubicBezTo>
                    <a:pt x="81" y="4"/>
                    <a:pt x="84" y="0"/>
                    <a:pt x="23" y="12"/>
                  </a:cubicBezTo>
                  <a:cubicBezTo>
                    <a:pt x="0" y="48"/>
                    <a:pt x="7" y="51"/>
                    <a:pt x="45" y="65"/>
                  </a:cubicBezTo>
                  <a:cubicBezTo>
                    <a:pt x="75" y="148"/>
                    <a:pt x="52" y="79"/>
                    <a:pt x="68" y="282"/>
                  </a:cubicBezTo>
                  <a:cubicBezTo>
                    <a:pt x="70" y="304"/>
                    <a:pt x="115" y="278"/>
                    <a:pt x="75" y="297"/>
                  </a:cubicBezTo>
                  <a:close/>
                </a:path>
              </a:pathLst>
            </a:custGeom>
            <a:solidFill>
              <a:srgbClr val="B6DDE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5" name="Freeform 65"/>
            <p:cNvSpPr>
              <a:spLocks/>
            </p:cNvSpPr>
            <p:nvPr/>
          </p:nvSpPr>
          <p:spPr bwMode="auto">
            <a:xfrm>
              <a:off x="4751" y="4421"/>
              <a:ext cx="110" cy="185"/>
            </a:xfrm>
            <a:custGeom>
              <a:avLst/>
              <a:gdLst>
                <a:gd name="T0" fmla="*/ 41 w 109"/>
                <a:gd name="T1" fmla="*/ 134 h 186"/>
                <a:gd name="T2" fmla="*/ 95 w 109"/>
                <a:gd name="T3" fmla="*/ 119 h 186"/>
                <a:gd name="T4" fmla="*/ 125 w 109"/>
                <a:gd name="T5" fmla="*/ 93 h 186"/>
                <a:gd name="T6" fmla="*/ 132 w 109"/>
                <a:gd name="T7" fmla="*/ 37 h 186"/>
                <a:gd name="T8" fmla="*/ 34 w 109"/>
                <a:gd name="T9" fmla="*/ 0 h 186"/>
                <a:gd name="T10" fmla="*/ 26 w 109"/>
                <a:gd name="T11" fmla="*/ 111 h 186"/>
                <a:gd name="T12" fmla="*/ 41 w 109"/>
                <a:gd name="T13" fmla="*/ 134 h 18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09" h="186">
                  <a:moveTo>
                    <a:pt x="41" y="165"/>
                  </a:moveTo>
                  <a:cubicBezTo>
                    <a:pt x="49" y="160"/>
                    <a:pt x="58" y="157"/>
                    <a:pt x="64" y="150"/>
                  </a:cubicBezTo>
                  <a:cubicBezTo>
                    <a:pt x="76" y="136"/>
                    <a:pt x="94" y="105"/>
                    <a:pt x="94" y="105"/>
                  </a:cubicBezTo>
                  <a:cubicBezTo>
                    <a:pt x="96" y="82"/>
                    <a:pt x="109" y="58"/>
                    <a:pt x="101" y="37"/>
                  </a:cubicBezTo>
                  <a:cubicBezTo>
                    <a:pt x="93" y="17"/>
                    <a:pt x="55" y="7"/>
                    <a:pt x="34" y="0"/>
                  </a:cubicBezTo>
                  <a:cubicBezTo>
                    <a:pt x="0" y="50"/>
                    <a:pt x="2" y="38"/>
                    <a:pt x="26" y="142"/>
                  </a:cubicBezTo>
                  <a:cubicBezTo>
                    <a:pt x="36" y="186"/>
                    <a:pt x="65" y="119"/>
                    <a:pt x="41" y="165"/>
                  </a:cubicBezTo>
                  <a:close/>
                </a:path>
              </a:pathLst>
            </a:custGeom>
            <a:solidFill>
              <a:srgbClr val="B6DDE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6" name="Freeform 66"/>
            <p:cNvSpPr>
              <a:spLocks/>
            </p:cNvSpPr>
            <p:nvPr/>
          </p:nvSpPr>
          <p:spPr bwMode="auto">
            <a:xfrm>
              <a:off x="4310" y="4201"/>
              <a:ext cx="451" cy="316"/>
            </a:xfrm>
            <a:custGeom>
              <a:avLst/>
              <a:gdLst>
                <a:gd name="T0" fmla="*/ 511 w 449"/>
                <a:gd name="T1" fmla="*/ 286 h 315"/>
                <a:gd name="T2" fmla="*/ 421 w 449"/>
                <a:gd name="T3" fmla="*/ 346 h 315"/>
                <a:gd name="T4" fmla="*/ 232 w 449"/>
                <a:gd name="T5" fmla="*/ 286 h 315"/>
                <a:gd name="T6" fmla="*/ 172 w 449"/>
                <a:gd name="T7" fmla="*/ 196 h 315"/>
                <a:gd name="T8" fmla="*/ 21 w 449"/>
                <a:gd name="T9" fmla="*/ 128 h 315"/>
                <a:gd name="T10" fmla="*/ 14 w 449"/>
                <a:gd name="T11" fmla="*/ 0 h 31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49" h="315">
                  <a:moveTo>
                    <a:pt x="449" y="255"/>
                  </a:moveTo>
                  <a:cubicBezTo>
                    <a:pt x="434" y="265"/>
                    <a:pt x="400" y="315"/>
                    <a:pt x="359" y="315"/>
                  </a:cubicBezTo>
                  <a:cubicBezTo>
                    <a:pt x="318" y="315"/>
                    <a:pt x="237" y="280"/>
                    <a:pt x="201" y="255"/>
                  </a:cubicBezTo>
                  <a:cubicBezTo>
                    <a:pt x="165" y="230"/>
                    <a:pt x="171" y="186"/>
                    <a:pt x="141" y="165"/>
                  </a:cubicBezTo>
                  <a:cubicBezTo>
                    <a:pt x="111" y="144"/>
                    <a:pt x="42" y="156"/>
                    <a:pt x="21" y="128"/>
                  </a:cubicBezTo>
                  <a:cubicBezTo>
                    <a:pt x="0" y="100"/>
                    <a:pt x="15" y="27"/>
                    <a:pt x="14" y="0"/>
                  </a:cubicBezTo>
                </a:path>
              </a:pathLst>
            </a:custGeom>
            <a:noFill/>
            <a:ln w="63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7" name="Freeform 67"/>
            <p:cNvSpPr>
              <a:spLocks/>
            </p:cNvSpPr>
            <p:nvPr/>
          </p:nvSpPr>
          <p:spPr bwMode="auto">
            <a:xfrm>
              <a:off x="4580" y="3733"/>
              <a:ext cx="467" cy="320"/>
            </a:xfrm>
            <a:custGeom>
              <a:avLst/>
              <a:gdLst>
                <a:gd name="T0" fmla="*/ 0 w 468"/>
                <a:gd name="T1" fmla="*/ 0 h 318"/>
                <a:gd name="T2" fmla="*/ 123 w 468"/>
                <a:gd name="T3" fmla="*/ 117 h 318"/>
                <a:gd name="T4" fmla="*/ 234 w 468"/>
                <a:gd name="T5" fmla="*/ 214 h 318"/>
                <a:gd name="T6" fmla="*/ 355 w 468"/>
                <a:gd name="T7" fmla="*/ 265 h 318"/>
                <a:gd name="T8" fmla="*/ 437 w 468"/>
                <a:gd name="T9" fmla="*/ 380 h 3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68" h="318">
                  <a:moveTo>
                    <a:pt x="0" y="0"/>
                  </a:moveTo>
                  <a:cubicBezTo>
                    <a:pt x="20" y="14"/>
                    <a:pt x="82" y="55"/>
                    <a:pt x="123" y="86"/>
                  </a:cubicBezTo>
                  <a:cubicBezTo>
                    <a:pt x="164" y="117"/>
                    <a:pt x="199" y="160"/>
                    <a:pt x="243" y="183"/>
                  </a:cubicBezTo>
                  <a:cubicBezTo>
                    <a:pt x="287" y="206"/>
                    <a:pt x="348" y="198"/>
                    <a:pt x="386" y="221"/>
                  </a:cubicBezTo>
                  <a:cubicBezTo>
                    <a:pt x="424" y="244"/>
                    <a:pt x="451" y="298"/>
                    <a:pt x="468" y="318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8" name="Freeform 68"/>
            <p:cNvSpPr>
              <a:spLocks/>
            </p:cNvSpPr>
            <p:nvPr/>
          </p:nvSpPr>
          <p:spPr bwMode="auto">
            <a:xfrm>
              <a:off x="4699" y="3672"/>
              <a:ext cx="206" cy="244"/>
            </a:xfrm>
            <a:custGeom>
              <a:avLst/>
              <a:gdLst>
                <a:gd name="T0" fmla="*/ 14 w 205"/>
                <a:gd name="T1" fmla="*/ 122 h 245"/>
                <a:gd name="T2" fmla="*/ 37 w 205"/>
                <a:gd name="T3" fmla="*/ 122 h 245"/>
                <a:gd name="T4" fmla="*/ 44 w 205"/>
                <a:gd name="T5" fmla="*/ 110 h 245"/>
                <a:gd name="T6" fmla="*/ 89 w 205"/>
                <a:gd name="T7" fmla="*/ 50 h 245"/>
                <a:gd name="T8" fmla="*/ 233 w 205"/>
                <a:gd name="T9" fmla="*/ 20 h 245"/>
                <a:gd name="T10" fmla="*/ 218 w 205"/>
                <a:gd name="T11" fmla="*/ 122 h 245"/>
                <a:gd name="T12" fmla="*/ 210 w 205"/>
                <a:gd name="T13" fmla="*/ 147 h 245"/>
                <a:gd name="T14" fmla="*/ 165 w 205"/>
                <a:gd name="T15" fmla="*/ 162 h 245"/>
                <a:gd name="T16" fmla="*/ 89 w 205"/>
                <a:gd name="T17" fmla="*/ 214 h 245"/>
                <a:gd name="T18" fmla="*/ 22 w 205"/>
                <a:gd name="T19" fmla="*/ 184 h 245"/>
                <a:gd name="T20" fmla="*/ 14 w 205"/>
                <a:gd name="T21" fmla="*/ 122 h 24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05" h="245">
                  <a:moveTo>
                    <a:pt x="14" y="140"/>
                  </a:moveTo>
                  <a:cubicBezTo>
                    <a:pt x="22" y="138"/>
                    <a:pt x="31" y="139"/>
                    <a:pt x="37" y="133"/>
                  </a:cubicBezTo>
                  <a:cubicBezTo>
                    <a:pt x="43" y="127"/>
                    <a:pt x="40" y="117"/>
                    <a:pt x="44" y="110"/>
                  </a:cubicBezTo>
                  <a:cubicBezTo>
                    <a:pt x="56" y="85"/>
                    <a:pt x="66" y="66"/>
                    <a:pt x="89" y="50"/>
                  </a:cubicBezTo>
                  <a:cubicBezTo>
                    <a:pt x="123" y="0"/>
                    <a:pt x="134" y="14"/>
                    <a:pt x="202" y="20"/>
                  </a:cubicBezTo>
                  <a:cubicBezTo>
                    <a:pt x="191" y="159"/>
                    <a:pt x="205" y="86"/>
                    <a:pt x="187" y="148"/>
                  </a:cubicBezTo>
                  <a:cubicBezTo>
                    <a:pt x="184" y="158"/>
                    <a:pt x="187" y="171"/>
                    <a:pt x="179" y="178"/>
                  </a:cubicBezTo>
                  <a:cubicBezTo>
                    <a:pt x="167" y="188"/>
                    <a:pt x="134" y="193"/>
                    <a:pt x="134" y="193"/>
                  </a:cubicBezTo>
                  <a:cubicBezTo>
                    <a:pt x="124" y="223"/>
                    <a:pt x="120" y="236"/>
                    <a:pt x="89" y="245"/>
                  </a:cubicBezTo>
                  <a:cubicBezTo>
                    <a:pt x="65" y="237"/>
                    <a:pt x="46" y="224"/>
                    <a:pt x="22" y="215"/>
                  </a:cubicBezTo>
                  <a:cubicBezTo>
                    <a:pt x="0" y="182"/>
                    <a:pt x="14" y="179"/>
                    <a:pt x="14" y="140"/>
                  </a:cubicBezTo>
                  <a:close/>
                </a:path>
              </a:pathLst>
            </a:custGeom>
            <a:solidFill>
              <a:srgbClr val="B6DDE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9" name="Freeform 69"/>
            <p:cNvSpPr>
              <a:spLocks/>
            </p:cNvSpPr>
            <p:nvPr/>
          </p:nvSpPr>
          <p:spPr bwMode="auto">
            <a:xfrm>
              <a:off x="5022" y="3814"/>
              <a:ext cx="283" cy="279"/>
            </a:xfrm>
            <a:custGeom>
              <a:avLst/>
              <a:gdLst>
                <a:gd name="T0" fmla="*/ 32 w 283"/>
                <a:gd name="T1" fmla="*/ 218 h 279"/>
                <a:gd name="T2" fmla="*/ 99 w 283"/>
                <a:gd name="T3" fmla="*/ 120 h 279"/>
                <a:gd name="T4" fmla="*/ 182 w 283"/>
                <a:gd name="T5" fmla="*/ 98 h 279"/>
                <a:gd name="T6" fmla="*/ 227 w 283"/>
                <a:gd name="T7" fmla="*/ 0 h 279"/>
                <a:gd name="T8" fmla="*/ 249 w 283"/>
                <a:gd name="T9" fmla="*/ 150 h 279"/>
                <a:gd name="T10" fmla="*/ 189 w 283"/>
                <a:gd name="T11" fmla="*/ 188 h 279"/>
                <a:gd name="T12" fmla="*/ 144 w 283"/>
                <a:gd name="T13" fmla="*/ 203 h 279"/>
                <a:gd name="T14" fmla="*/ 122 w 283"/>
                <a:gd name="T15" fmla="*/ 210 h 279"/>
                <a:gd name="T16" fmla="*/ 92 w 283"/>
                <a:gd name="T17" fmla="*/ 270 h 279"/>
                <a:gd name="T18" fmla="*/ 39 w 283"/>
                <a:gd name="T19" fmla="*/ 270 h 279"/>
                <a:gd name="T20" fmla="*/ 32 w 283"/>
                <a:gd name="T21" fmla="*/ 218 h 27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83" h="279">
                  <a:moveTo>
                    <a:pt x="32" y="218"/>
                  </a:moveTo>
                  <a:cubicBezTo>
                    <a:pt x="101" y="193"/>
                    <a:pt x="69" y="158"/>
                    <a:pt x="99" y="120"/>
                  </a:cubicBezTo>
                  <a:cubicBezTo>
                    <a:pt x="118" y="96"/>
                    <a:pt x="160" y="101"/>
                    <a:pt x="182" y="98"/>
                  </a:cubicBezTo>
                  <a:cubicBezTo>
                    <a:pt x="232" y="80"/>
                    <a:pt x="199" y="43"/>
                    <a:pt x="227" y="0"/>
                  </a:cubicBezTo>
                  <a:cubicBezTo>
                    <a:pt x="273" y="70"/>
                    <a:pt x="283" y="100"/>
                    <a:pt x="249" y="150"/>
                  </a:cubicBezTo>
                  <a:cubicBezTo>
                    <a:pt x="246" y="163"/>
                    <a:pt x="198" y="179"/>
                    <a:pt x="189" y="188"/>
                  </a:cubicBezTo>
                  <a:cubicBezTo>
                    <a:pt x="178" y="199"/>
                    <a:pt x="159" y="198"/>
                    <a:pt x="144" y="203"/>
                  </a:cubicBezTo>
                  <a:cubicBezTo>
                    <a:pt x="137" y="205"/>
                    <a:pt x="122" y="210"/>
                    <a:pt x="122" y="210"/>
                  </a:cubicBezTo>
                  <a:cubicBezTo>
                    <a:pt x="94" y="253"/>
                    <a:pt x="131" y="249"/>
                    <a:pt x="92" y="270"/>
                  </a:cubicBezTo>
                  <a:cubicBezTo>
                    <a:pt x="76" y="279"/>
                    <a:pt x="39" y="270"/>
                    <a:pt x="39" y="270"/>
                  </a:cubicBezTo>
                  <a:cubicBezTo>
                    <a:pt x="0" y="258"/>
                    <a:pt x="20" y="250"/>
                    <a:pt x="32" y="218"/>
                  </a:cubicBezTo>
                  <a:close/>
                </a:path>
              </a:pathLst>
            </a:custGeom>
            <a:solidFill>
              <a:srgbClr val="B6DDE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0" name="Freeform 70"/>
            <p:cNvSpPr>
              <a:spLocks/>
            </p:cNvSpPr>
            <p:nvPr/>
          </p:nvSpPr>
          <p:spPr bwMode="auto">
            <a:xfrm>
              <a:off x="3968" y="2202"/>
              <a:ext cx="2242" cy="819"/>
            </a:xfrm>
            <a:custGeom>
              <a:avLst/>
              <a:gdLst>
                <a:gd name="T0" fmla="*/ 0 w 2243"/>
                <a:gd name="T1" fmla="*/ 96 h 819"/>
                <a:gd name="T2" fmla="*/ 135 w 2243"/>
                <a:gd name="T3" fmla="*/ 179 h 819"/>
                <a:gd name="T4" fmla="*/ 443 w 2243"/>
                <a:gd name="T5" fmla="*/ 126 h 819"/>
                <a:gd name="T6" fmla="*/ 660 w 2243"/>
                <a:gd name="T7" fmla="*/ 14 h 819"/>
                <a:gd name="T8" fmla="*/ 780 w 2243"/>
                <a:gd name="T9" fmla="*/ 44 h 819"/>
                <a:gd name="T10" fmla="*/ 818 w 2243"/>
                <a:gd name="T11" fmla="*/ 126 h 819"/>
                <a:gd name="T12" fmla="*/ 972 w 2243"/>
                <a:gd name="T13" fmla="*/ 129 h 819"/>
                <a:gd name="T14" fmla="*/ 1177 w 2243"/>
                <a:gd name="T15" fmla="*/ 104 h 819"/>
                <a:gd name="T16" fmla="*/ 1289 w 2243"/>
                <a:gd name="T17" fmla="*/ 186 h 819"/>
                <a:gd name="T18" fmla="*/ 1402 w 2243"/>
                <a:gd name="T19" fmla="*/ 156 h 819"/>
                <a:gd name="T20" fmla="*/ 1582 w 2243"/>
                <a:gd name="T21" fmla="*/ 216 h 819"/>
                <a:gd name="T22" fmla="*/ 1661 w 2243"/>
                <a:gd name="T23" fmla="*/ 285 h 819"/>
                <a:gd name="T24" fmla="*/ 1769 w 2243"/>
                <a:gd name="T25" fmla="*/ 359 h 819"/>
                <a:gd name="T26" fmla="*/ 1717 w 2243"/>
                <a:gd name="T27" fmla="*/ 479 h 819"/>
                <a:gd name="T28" fmla="*/ 1799 w 2243"/>
                <a:gd name="T29" fmla="*/ 599 h 819"/>
                <a:gd name="T30" fmla="*/ 1897 w 2243"/>
                <a:gd name="T31" fmla="*/ 554 h 819"/>
                <a:gd name="T32" fmla="*/ 2021 w 2243"/>
                <a:gd name="T33" fmla="*/ 597 h 819"/>
                <a:gd name="T34" fmla="*/ 1972 w 2243"/>
                <a:gd name="T35" fmla="*/ 749 h 819"/>
                <a:gd name="T36" fmla="*/ 2062 w 2243"/>
                <a:gd name="T37" fmla="*/ 809 h 819"/>
                <a:gd name="T38" fmla="*/ 2092 w 2243"/>
                <a:gd name="T39" fmla="*/ 689 h 819"/>
                <a:gd name="T40" fmla="*/ 2212 w 2243"/>
                <a:gd name="T41" fmla="*/ 719 h 81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2243" h="819">
                  <a:moveTo>
                    <a:pt x="0" y="96"/>
                  </a:moveTo>
                  <a:cubicBezTo>
                    <a:pt x="22" y="110"/>
                    <a:pt x="61" y="174"/>
                    <a:pt x="135" y="179"/>
                  </a:cubicBezTo>
                  <a:cubicBezTo>
                    <a:pt x="209" y="184"/>
                    <a:pt x="356" y="154"/>
                    <a:pt x="443" y="126"/>
                  </a:cubicBezTo>
                  <a:cubicBezTo>
                    <a:pt x="530" y="98"/>
                    <a:pt x="604" y="28"/>
                    <a:pt x="660" y="14"/>
                  </a:cubicBezTo>
                  <a:cubicBezTo>
                    <a:pt x="716" y="0"/>
                    <a:pt x="754" y="25"/>
                    <a:pt x="780" y="44"/>
                  </a:cubicBezTo>
                  <a:cubicBezTo>
                    <a:pt x="806" y="63"/>
                    <a:pt x="786" y="112"/>
                    <a:pt x="818" y="126"/>
                  </a:cubicBezTo>
                  <a:cubicBezTo>
                    <a:pt x="850" y="140"/>
                    <a:pt x="907" y="133"/>
                    <a:pt x="972" y="129"/>
                  </a:cubicBezTo>
                  <a:cubicBezTo>
                    <a:pt x="1037" y="125"/>
                    <a:pt x="1150" y="94"/>
                    <a:pt x="1208" y="104"/>
                  </a:cubicBezTo>
                  <a:cubicBezTo>
                    <a:pt x="1266" y="114"/>
                    <a:pt x="1283" y="177"/>
                    <a:pt x="1320" y="186"/>
                  </a:cubicBezTo>
                  <a:cubicBezTo>
                    <a:pt x="1357" y="195"/>
                    <a:pt x="1384" y="151"/>
                    <a:pt x="1433" y="156"/>
                  </a:cubicBezTo>
                  <a:cubicBezTo>
                    <a:pt x="1482" y="161"/>
                    <a:pt x="1570" y="195"/>
                    <a:pt x="1613" y="216"/>
                  </a:cubicBezTo>
                  <a:cubicBezTo>
                    <a:pt x="1656" y="237"/>
                    <a:pt x="1661" y="261"/>
                    <a:pt x="1692" y="285"/>
                  </a:cubicBezTo>
                  <a:cubicBezTo>
                    <a:pt x="1723" y="309"/>
                    <a:pt x="1791" y="327"/>
                    <a:pt x="1800" y="359"/>
                  </a:cubicBezTo>
                  <a:cubicBezTo>
                    <a:pt x="1809" y="391"/>
                    <a:pt x="1743" y="439"/>
                    <a:pt x="1748" y="479"/>
                  </a:cubicBezTo>
                  <a:cubicBezTo>
                    <a:pt x="1753" y="519"/>
                    <a:pt x="1800" y="587"/>
                    <a:pt x="1830" y="599"/>
                  </a:cubicBezTo>
                  <a:cubicBezTo>
                    <a:pt x="1860" y="611"/>
                    <a:pt x="1891" y="554"/>
                    <a:pt x="1928" y="554"/>
                  </a:cubicBezTo>
                  <a:cubicBezTo>
                    <a:pt x="1965" y="554"/>
                    <a:pt x="2040" y="565"/>
                    <a:pt x="2052" y="597"/>
                  </a:cubicBezTo>
                  <a:cubicBezTo>
                    <a:pt x="2064" y="629"/>
                    <a:pt x="1996" y="714"/>
                    <a:pt x="2003" y="749"/>
                  </a:cubicBezTo>
                  <a:cubicBezTo>
                    <a:pt x="2010" y="784"/>
                    <a:pt x="2073" y="819"/>
                    <a:pt x="2093" y="809"/>
                  </a:cubicBezTo>
                  <a:cubicBezTo>
                    <a:pt x="2113" y="799"/>
                    <a:pt x="2098" y="704"/>
                    <a:pt x="2123" y="689"/>
                  </a:cubicBezTo>
                  <a:cubicBezTo>
                    <a:pt x="2148" y="674"/>
                    <a:pt x="2218" y="713"/>
                    <a:pt x="2243" y="719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1" name="Freeform 71"/>
            <p:cNvSpPr>
              <a:spLocks/>
            </p:cNvSpPr>
            <p:nvPr/>
          </p:nvSpPr>
          <p:spPr bwMode="auto">
            <a:xfrm>
              <a:off x="5352" y="2485"/>
              <a:ext cx="304" cy="412"/>
            </a:xfrm>
            <a:custGeom>
              <a:avLst/>
              <a:gdLst>
                <a:gd name="T0" fmla="*/ 304 w 304"/>
                <a:gd name="T1" fmla="*/ 0 h 411"/>
                <a:gd name="T2" fmla="*/ 270 w 304"/>
                <a:gd name="T3" fmla="*/ 270 h 411"/>
                <a:gd name="T4" fmla="*/ 157 w 304"/>
                <a:gd name="T5" fmla="*/ 352 h 411"/>
                <a:gd name="T6" fmla="*/ 0 w 304"/>
                <a:gd name="T7" fmla="*/ 442 h 41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04" h="411">
                  <a:moveTo>
                    <a:pt x="304" y="0"/>
                  </a:moveTo>
                  <a:cubicBezTo>
                    <a:pt x="298" y="40"/>
                    <a:pt x="294" y="186"/>
                    <a:pt x="270" y="239"/>
                  </a:cubicBezTo>
                  <a:cubicBezTo>
                    <a:pt x="246" y="292"/>
                    <a:pt x="202" y="292"/>
                    <a:pt x="157" y="321"/>
                  </a:cubicBezTo>
                  <a:cubicBezTo>
                    <a:pt x="112" y="350"/>
                    <a:pt x="33" y="392"/>
                    <a:pt x="0" y="411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2" name="Freeform 72"/>
            <p:cNvSpPr>
              <a:spLocks/>
            </p:cNvSpPr>
            <p:nvPr/>
          </p:nvSpPr>
          <p:spPr bwMode="auto">
            <a:xfrm>
              <a:off x="4491" y="2957"/>
              <a:ext cx="1479" cy="630"/>
            </a:xfrm>
            <a:custGeom>
              <a:avLst/>
              <a:gdLst>
                <a:gd name="T0" fmla="*/ 1509 w 1478"/>
                <a:gd name="T1" fmla="*/ 0 h 630"/>
                <a:gd name="T2" fmla="*/ 1381 w 1478"/>
                <a:gd name="T3" fmla="*/ 38 h 630"/>
                <a:gd name="T4" fmla="*/ 1276 w 1478"/>
                <a:gd name="T5" fmla="*/ 128 h 630"/>
                <a:gd name="T6" fmla="*/ 1198 w 1478"/>
                <a:gd name="T7" fmla="*/ 153 h 630"/>
                <a:gd name="T8" fmla="*/ 999 w 1478"/>
                <a:gd name="T9" fmla="*/ 330 h 630"/>
                <a:gd name="T10" fmla="*/ 834 w 1478"/>
                <a:gd name="T11" fmla="*/ 405 h 630"/>
                <a:gd name="T12" fmla="*/ 623 w 1478"/>
                <a:gd name="T13" fmla="*/ 600 h 630"/>
                <a:gd name="T14" fmla="*/ 413 w 1478"/>
                <a:gd name="T15" fmla="*/ 585 h 630"/>
                <a:gd name="T16" fmla="*/ 255 w 1478"/>
                <a:gd name="T17" fmla="*/ 600 h 630"/>
                <a:gd name="T18" fmla="*/ 113 w 1478"/>
                <a:gd name="T19" fmla="*/ 450 h 630"/>
                <a:gd name="T20" fmla="*/ 0 w 1478"/>
                <a:gd name="T21" fmla="*/ 413 h 63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78" h="630">
                  <a:moveTo>
                    <a:pt x="1478" y="0"/>
                  </a:moveTo>
                  <a:cubicBezTo>
                    <a:pt x="1457" y="6"/>
                    <a:pt x="1389" y="17"/>
                    <a:pt x="1350" y="38"/>
                  </a:cubicBezTo>
                  <a:cubicBezTo>
                    <a:pt x="1311" y="59"/>
                    <a:pt x="1275" y="109"/>
                    <a:pt x="1245" y="128"/>
                  </a:cubicBezTo>
                  <a:cubicBezTo>
                    <a:pt x="1215" y="147"/>
                    <a:pt x="1213" y="119"/>
                    <a:pt x="1167" y="153"/>
                  </a:cubicBezTo>
                  <a:cubicBezTo>
                    <a:pt x="1121" y="187"/>
                    <a:pt x="1029" y="288"/>
                    <a:pt x="968" y="330"/>
                  </a:cubicBezTo>
                  <a:cubicBezTo>
                    <a:pt x="907" y="372"/>
                    <a:pt x="860" y="360"/>
                    <a:pt x="803" y="405"/>
                  </a:cubicBezTo>
                  <a:cubicBezTo>
                    <a:pt x="746" y="450"/>
                    <a:pt x="688" y="570"/>
                    <a:pt x="623" y="600"/>
                  </a:cubicBezTo>
                  <a:cubicBezTo>
                    <a:pt x="558" y="630"/>
                    <a:pt x="474" y="585"/>
                    <a:pt x="413" y="585"/>
                  </a:cubicBezTo>
                  <a:cubicBezTo>
                    <a:pt x="352" y="585"/>
                    <a:pt x="305" y="622"/>
                    <a:pt x="255" y="600"/>
                  </a:cubicBezTo>
                  <a:cubicBezTo>
                    <a:pt x="205" y="578"/>
                    <a:pt x="155" y="481"/>
                    <a:pt x="113" y="450"/>
                  </a:cubicBezTo>
                  <a:cubicBezTo>
                    <a:pt x="71" y="419"/>
                    <a:pt x="24" y="421"/>
                    <a:pt x="0" y="413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3" name="Freeform 73"/>
            <p:cNvSpPr>
              <a:spLocks/>
            </p:cNvSpPr>
            <p:nvPr/>
          </p:nvSpPr>
          <p:spPr bwMode="auto">
            <a:xfrm>
              <a:off x="4118" y="3506"/>
              <a:ext cx="373" cy="327"/>
            </a:xfrm>
            <a:custGeom>
              <a:avLst/>
              <a:gdLst>
                <a:gd name="T0" fmla="*/ 313 w 375"/>
                <a:gd name="T1" fmla="*/ 135 h 328"/>
                <a:gd name="T2" fmla="*/ 232 w 375"/>
                <a:gd name="T3" fmla="*/ 186 h 328"/>
                <a:gd name="T4" fmla="*/ 83 w 375"/>
                <a:gd name="T5" fmla="*/ 261 h 328"/>
                <a:gd name="T6" fmla="*/ 0 w 375"/>
                <a:gd name="T7" fmla="*/ 0 h 32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75" h="328">
                  <a:moveTo>
                    <a:pt x="375" y="135"/>
                  </a:moveTo>
                  <a:cubicBezTo>
                    <a:pt x="356" y="149"/>
                    <a:pt x="312" y="191"/>
                    <a:pt x="263" y="217"/>
                  </a:cubicBezTo>
                  <a:cubicBezTo>
                    <a:pt x="214" y="243"/>
                    <a:pt x="127" y="328"/>
                    <a:pt x="83" y="292"/>
                  </a:cubicBezTo>
                  <a:cubicBezTo>
                    <a:pt x="39" y="256"/>
                    <a:pt x="17" y="61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4" name="Freeform 74"/>
            <p:cNvSpPr>
              <a:spLocks/>
            </p:cNvSpPr>
            <p:nvPr/>
          </p:nvSpPr>
          <p:spPr bwMode="auto">
            <a:xfrm>
              <a:off x="3176" y="2166"/>
              <a:ext cx="72" cy="323"/>
            </a:xfrm>
            <a:custGeom>
              <a:avLst/>
              <a:gdLst>
                <a:gd name="T0" fmla="*/ 4 w 71"/>
                <a:gd name="T1" fmla="*/ 0 h 323"/>
                <a:gd name="T2" fmla="*/ 11 w 71"/>
                <a:gd name="T3" fmla="*/ 165 h 323"/>
                <a:gd name="T4" fmla="*/ 102 w 71"/>
                <a:gd name="T5" fmla="*/ 323 h 32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1" h="323">
                  <a:moveTo>
                    <a:pt x="4" y="0"/>
                  </a:moveTo>
                  <a:cubicBezTo>
                    <a:pt x="5" y="27"/>
                    <a:pt x="0" y="111"/>
                    <a:pt x="11" y="165"/>
                  </a:cubicBezTo>
                  <a:cubicBezTo>
                    <a:pt x="22" y="219"/>
                    <a:pt x="59" y="290"/>
                    <a:pt x="71" y="323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5" name="Freeform 75"/>
            <p:cNvSpPr>
              <a:spLocks/>
            </p:cNvSpPr>
            <p:nvPr/>
          </p:nvSpPr>
          <p:spPr bwMode="auto">
            <a:xfrm>
              <a:off x="2857" y="2117"/>
              <a:ext cx="129" cy="68"/>
            </a:xfrm>
            <a:custGeom>
              <a:avLst/>
              <a:gdLst>
                <a:gd name="T0" fmla="*/ 0 w 128"/>
                <a:gd name="T1" fmla="*/ 68 h 68"/>
                <a:gd name="T2" fmla="*/ 133 w 128"/>
                <a:gd name="T3" fmla="*/ 57 h 68"/>
                <a:gd name="T4" fmla="*/ 159 w 128"/>
                <a:gd name="T5" fmla="*/ 0 h 6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8" h="68">
                  <a:moveTo>
                    <a:pt x="0" y="68"/>
                  </a:moveTo>
                  <a:cubicBezTo>
                    <a:pt x="17" y="66"/>
                    <a:pt x="81" y="68"/>
                    <a:pt x="102" y="57"/>
                  </a:cubicBezTo>
                  <a:cubicBezTo>
                    <a:pt x="123" y="46"/>
                    <a:pt x="123" y="12"/>
                    <a:pt x="128" y="0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6" name="Freeform 76"/>
            <p:cNvSpPr>
              <a:spLocks/>
            </p:cNvSpPr>
            <p:nvPr/>
          </p:nvSpPr>
          <p:spPr bwMode="auto">
            <a:xfrm>
              <a:off x="3702" y="3310"/>
              <a:ext cx="471" cy="626"/>
            </a:xfrm>
            <a:custGeom>
              <a:avLst/>
              <a:gdLst>
                <a:gd name="T0" fmla="*/ 441 w 472"/>
                <a:gd name="T1" fmla="*/ 518 h 625"/>
                <a:gd name="T2" fmla="*/ 269 w 472"/>
                <a:gd name="T3" fmla="*/ 646 h 625"/>
                <a:gd name="T4" fmla="*/ 172 w 472"/>
                <a:gd name="T5" fmla="*/ 578 h 625"/>
                <a:gd name="T6" fmla="*/ 154 w 472"/>
                <a:gd name="T7" fmla="*/ 455 h 625"/>
                <a:gd name="T8" fmla="*/ 165 w 472"/>
                <a:gd name="T9" fmla="*/ 376 h 625"/>
                <a:gd name="T10" fmla="*/ 154 w 472"/>
                <a:gd name="T11" fmla="*/ 268 h 625"/>
                <a:gd name="T12" fmla="*/ 120 w 472"/>
                <a:gd name="T13" fmla="*/ 120 h 625"/>
                <a:gd name="T14" fmla="*/ 0 w 472"/>
                <a:gd name="T15" fmla="*/ 0 h 62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72" h="625">
                  <a:moveTo>
                    <a:pt x="472" y="487"/>
                  </a:moveTo>
                  <a:cubicBezTo>
                    <a:pt x="443" y="508"/>
                    <a:pt x="350" y="605"/>
                    <a:pt x="300" y="615"/>
                  </a:cubicBezTo>
                  <a:cubicBezTo>
                    <a:pt x="250" y="625"/>
                    <a:pt x="196" y="579"/>
                    <a:pt x="172" y="547"/>
                  </a:cubicBezTo>
                  <a:cubicBezTo>
                    <a:pt x="148" y="515"/>
                    <a:pt x="155" y="458"/>
                    <a:pt x="154" y="424"/>
                  </a:cubicBezTo>
                  <a:cubicBezTo>
                    <a:pt x="153" y="390"/>
                    <a:pt x="165" y="371"/>
                    <a:pt x="165" y="345"/>
                  </a:cubicBezTo>
                  <a:cubicBezTo>
                    <a:pt x="165" y="319"/>
                    <a:pt x="161" y="305"/>
                    <a:pt x="154" y="268"/>
                  </a:cubicBezTo>
                  <a:cubicBezTo>
                    <a:pt x="147" y="231"/>
                    <a:pt x="146" y="165"/>
                    <a:pt x="120" y="120"/>
                  </a:cubicBezTo>
                  <a:cubicBezTo>
                    <a:pt x="94" y="75"/>
                    <a:pt x="25" y="25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7" name="Freeform 77"/>
            <p:cNvSpPr>
              <a:spLocks/>
            </p:cNvSpPr>
            <p:nvPr/>
          </p:nvSpPr>
          <p:spPr bwMode="auto">
            <a:xfrm>
              <a:off x="3180" y="3799"/>
              <a:ext cx="857" cy="778"/>
            </a:xfrm>
            <a:custGeom>
              <a:avLst/>
              <a:gdLst>
                <a:gd name="T0" fmla="*/ 810 w 856"/>
                <a:gd name="T1" fmla="*/ 133 h 778"/>
                <a:gd name="T2" fmla="*/ 870 w 856"/>
                <a:gd name="T3" fmla="*/ 403 h 778"/>
                <a:gd name="T4" fmla="*/ 709 w 856"/>
                <a:gd name="T5" fmla="*/ 715 h 778"/>
                <a:gd name="T6" fmla="*/ 529 w 856"/>
                <a:gd name="T7" fmla="*/ 715 h 778"/>
                <a:gd name="T8" fmla="*/ 404 w 856"/>
                <a:gd name="T9" fmla="*/ 778 h 778"/>
                <a:gd name="T10" fmla="*/ 231 w 856"/>
                <a:gd name="T11" fmla="*/ 718 h 778"/>
                <a:gd name="T12" fmla="*/ 138 w 856"/>
                <a:gd name="T13" fmla="*/ 559 h 778"/>
                <a:gd name="T14" fmla="*/ 104 w 856"/>
                <a:gd name="T15" fmla="*/ 306 h 778"/>
                <a:gd name="T16" fmla="*/ 14 w 856"/>
                <a:gd name="T17" fmla="*/ 126 h 778"/>
                <a:gd name="T18" fmla="*/ 186 w 856"/>
                <a:gd name="T19" fmla="*/ 6 h 778"/>
                <a:gd name="T20" fmla="*/ 381 w 856"/>
                <a:gd name="T21" fmla="*/ 88 h 778"/>
                <a:gd name="T22" fmla="*/ 570 w 856"/>
                <a:gd name="T23" fmla="*/ 43 h 778"/>
                <a:gd name="T24" fmla="*/ 690 w 856"/>
                <a:gd name="T25" fmla="*/ 51 h 77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56" h="778">
                  <a:moveTo>
                    <a:pt x="779" y="133"/>
                  </a:moveTo>
                  <a:cubicBezTo>
                    <a:pt x="789" y="178"/>
                    <a:pt x="856" y="306"/>
                    <a:pt x="839" y="403"/>
                  </a:cubicBezTo>
                  <a:cubicBezTo>
                    <a:pt x="822" y="500"/>
                    <a:pt x="735" y="663"/>
                    <a:pt x="678" y="715"/>
                  </a:cubicBezTo>
                  <a:cubicBezTo>
                    <a:pt x="621" y="767"/>
                    <a:pt x="544" y="705"/>
                    <a:pt x="498" y="715"/>
                  </a:cubicBezTo>
                  <a:cubicBezTo>
                    <a:pt x="452" y="725"/>
                    <a:pt x="448" y="778"/>
                    <a:pt x="404" y="778"/>
                  </a:cubicBezTo>
                  <a:cubicBezTo>
                    <a:pt x="360" y="778"/>
                    <a:pt x="275" y="754"/>
                    <a:pt x="231" y="718"/>
                  </a:cubicBezTo>
                  <a:cubicBezTo>
                    <a:pt x="187" y="682"/>
                    <a:pt x="159" y="628"/>
                    <a:pt x="138" y="559"/>
                  </a:cubicBezTo>
                  <a:cubicBezTo>
                    <a:pt x="117" y="490"/>
                    <a:pt x="125" y="378"/>
                    <a:pt x="104" y="306"/>
                  </a:cubicBezTo>
                  <a:cubicBezTo>
                    <a:pt x="83" y="234"/>
                    <a:pt x="0" y="176"/>
                    <a:pt x="14" y="126"/>
                  </a:cubicBezTo>
                  <a:cubicBezTo>
                    <a:pt x="28" y="76"/>
                    <a:pt x="125" y="12"/>
                    <a:pt x="186" y="6"/>
                  </a:cubicBezTo>
                  <a:cubicBezTo>
                    <a:pt x="247" y="0"/>
                    <a:pt x="322" y="82"/>
                    <a:pt x="381" y="88"/>
                  </a:cubicBezTo>
                  <a:cubicBezTo>
                    <a:pt x="440" y="94"/>
                    <a:pt x="493" y="49"/>
                    <a:pt x="539" y="43"/>
                  </a:cubicBezTo>
                  <a:cubicBezTo>
                    <a:pt x="585" y="37"/>
                    <a:pt x="634" y="49"/>
                    <a:pt x="659" y="51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8" name="Freeform 78"/>
            <p:cNvSpPr>
              <a:spLocks/>
            </p:cNvSpPr>
            <p:nvPr/>
          </p:nvSpPr>
          <p:spPr bwMode="auto">
            <a:xfrm>
              <a:off x="3336" y="3377"/>
              <a:ext cx="220" cy="412"/>
            </a:xfrm>
            <a:custGeom>
              <a:avLst/>
              <a:gdLst>
                <a:gd name="T0" fmla="*/ 0 w 219"/>
                <a:gd name="T1" fmla="*/ 382 h 413"/>
                <a:gd name="T2" fmla="*/ 105 w 219"/>
                <a:gd name="T3" fmla="*/ 284 h 413"/>
                <a:gd name="T4" fmla="*/ 234 w 219"/>
                <a:gd name="T5" fmla="*/ 206 h 413"/>
                <a:gd name="T6" fmla="*/ 234 w 219"/>
                <a:gd name="T7" fmla="*/ 45 h 413"/>
                <a:gd name="T8" fmla="*/ 241 w 219"/>
                <a:gd name="T9" fmla="*/ 0 h 4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9" h="413">
                  <a:moveTo>
                    <a:pt x="0" y="413"/>
                  </a:moveTo>
                  <a:cubicBezTo>
                    <a:pt x="17" y="397"/>
                    <a:pt x="71" y="345"/>
                    <a:pt x="105" y="315"/>
                  </a:cubicBezTo>
                  <a:cubicBezTo>
                    <a:pt x="139" y="285"/>
                    <a:pt x="187" y="278"/>
                    <a:pt x="203" y="233"/>
                  </a:cubicBezTo>
                  <a:cubicBezTo>
                    <a:pt x="219" y="188"/>
                    <a:pt x="202" y="84"/>
                    <a:pt x="203" y="45"/>
                  </a:cubicBezTo>
                  <a:cubicBezTo>
                    <a:pt x="204" y="6"/>
                    <a:pt x="209" y="9"/>
                    <a:pt x="210" y="0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9" name="Freeform 79"/>
            <p:cNvSpPr>
              <a:spLocks/>
            </p:cNvSpPr>
            <p:nvPr/>
          </p:nvSpPr>
          <p:spPr bwMode="auto">
            <a:xfrm>
              <a:off x="3561" y="3369"/>
              <a:ext cx="60" cy="174"/>
            </a:xfrm>
            <a:custGeom>
              <a:avLst/>
              <a:gdLst>
                <a:gd name="T0" fmla="*/ 0 w 60"/>
                <a:gd name="T1" fmla="*/ 243 h 172"/>
                <a:gd name="T2" fmla="*/ 45 w 60"/>
                <a:gd name="T3" fmla="*/ 204 h 172"/>
                <a:gd name="T4" fmla="*/ 60 w 60"/>
                <a:gd name="T5" fmla="*/ 0 h 17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60" h="172">
                  <a:moveTo>
                    <a:pt x="0" y="172"/>
                  </a:moveTo>
                  <a:cubicBezTo>
                    <a:pt x="15" y="162"/>
                    <a:pt x="42" y="160"/>
                    <a:pt x="45" y="142"/>
                  </a:cubicBezTo>
                  <a:cubicBezTo>
                    <a:pt x="53" y="87"/>
                    <a:pt x="60" y="57"/>
                    <a:pt x="60" y="0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0" name="Freeform 80"/>
            <p:cNvSpPr>
              <a:spLocks/>
            </p:cNvSpPr>
            <p:nvPr/>
          </p:nvSpPr>
          <p:spPr bwMode="auto">
            <a:xfrm>
              <a:off x="2857" y="2830"/>
              <a:ext cx="308" cy="171"/>
            </a:xfrm>
            <a:custGeom>
              <a:avLst/>
              <a:gdLst>
                <a:gd name="T0" fmla="*/ 0 w 308"/>
                <a:gd name="T1" fmla="*/ 141 h 172"/>
                <a:gd name="T2" fmla="*/ 173 w 308"/>
                <a:gd name="T3" fmla="*/ 86 h 172"/>
                <a:gd name="T4" fmla="*/ 308 w 308"/>
                <a:gd name="T5" fmla="*/ 0 h 17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08" h="172">
                  <a:moveTo>
                    <a:pt x="0" y="172"/>
                  </a:moveTo>
                  <a:cubicBezTo>
                    <a:pt x="29" y="162"/>
                    <a:pt x="122" y="141"/>
                    <a:pt x="173" y="112"/>
                  </a:cubicBezTo>
                  <a:cubicBezTo>
                    <a:pt x="224" y="83"/>
                    <a:pt x="280" y="23"/>
                    <a:pt x="308" y="0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1" name="Freeform 81"/>
            <p:cNvSpPr>
              <a:spLocks/>
            </p:cNvSpPr>
            <p:nvPr/>
          </p:nvSpPr>
          <p:spPr bwMode="auto">
            <a:xfrm>
              <a:off x="2864" y="3932"/>
              <a:ext cx="337" cy="111"/>
            </a:xfrm>
            <a:custGeom>
              <a:avLst/>
              <a:gdLst>
                <a:gd name="T0" fmla="*/ 337 w 337"/>
                <a:gd name="T1" fmla="*/ 0 h 111"/>
                <a:gd name="T2" fmla="*/ 217 w 337"/>
                <a:gd name="T3" fmla="*/ 53 h 111"/>
                <a:gd name="T4" fmla="*/ 142 w 337"/>
                <a:gd name="T5" fmla="*/ 105 h 111"/>
                <a:gd name="T6" fmla="*/ 0 w 337"/>
                <a:gd name="T7" fmla="*/ 90 h 11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37" h="111">
                  <a:moveTo>
                    <a:pt x="337" y="0"/>
                  </a:moveTo>
                  <a:cubicBezTo>
                    <a:pt x="317" y="9"/>
                    <a:pt x="250" y="35"/>
                    <a:pt x="217" y="53"/>
                  </a:cubicBezTo>
                  <a:cubicBezTo>
                    <a:pt x="184" y="71"/>
                    <a:pt x="178" y="99"/>
                    <a:pt x="142" y="105"/>
                  </a:cubicBezTo>
                  <a:cubicBezTo>
                    <a:pt x="106" y="111"/>
                    <a:pt x="30" y="93"/>
                    <a:pt x="0" y="90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2" name="Freeform 82"/>
            <p:cNvSpPr>
              <a:spLocks/>
            </p:cNvSpPr>
            <p:nvPr/>
          </p:nvSpPr>
          <p:spPr bwMode="auto">
            <a:xfrm>
              <a:off x="3300" y="4585"/>
              <a:ext cx="438" cy="1140"/>
            </a:xfrm>
            <a:custGeom>
              <a:avLst/>
              <a:gdLst>
                <a:gd name="T0" fmla="*/ 0 w 438"/>
                <a:gd name="T1" fmla="*/ 1103 h 1139"/>
                <a:gd name="T2" fmla="*/ 75 w 438"/>
                <a:gd name="T3" fmla="*/ 1096 h 1139"/>
                <a:gd name="T4" fmla="*/ 232 w 438"/>
                <a:gd name="T5" fmla="*/ 1163 h 1139"/>
                <a:gd name="T6" fmla="*/ 379 w 438"/>
                <a:gd name="T7" fmla="*/ 1052 h 1139"/>
                <a:gd name="T8" fmla="*/ 412 w 438"/>
                <a:gd name="T9" fmla="*/ 871 h 1139"/>
                <a:gd name="T10" fmla="*/ 292 w 438"/>
                <a:gd name="T11" fmla="*/ 623 h 1139"/>
                <a:gd name="T12" fmla="*/ 300 w 438"/>
                <a:gd name="T13" fmla="*/ 390 h 1139"/>
                <a:gd name="T14" fmla="*/ 427 w 438"/>
                <a:gd name="T15" fmla="*/ 180 h 1139"/>
                <a:gd name="T16" fmla="*/ 367 w 438"/>
                <a:gd name="T17" fmla="*/ 105 h 1139"/>
                <a:gd name="T18" fmla="*/ 292 w 438"/>
                <a:gd name="T19" fmla="*/ 67 h 1139"/>
                <a:gd name="T20" fmla="*/ 315 w 438"/>
                <a:gd name="T21" fmla="*/ 0 h 113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438" h="1139">
                  <a:moveTo>
                    <a:pt x="0" y="1072"/>
                  </a:moveTo>
                  <a:cubicBezTo>
                    <a:pt x="12" y="1071"/>
                    <a:pt x="36" y="1055"/>
                    <a:pt x="75" y="1065"/>
                  </a:cubicBezTo>
                  <a:cubicBezTo>
                    <a:pt x="114" y="1075"/>
                    <a:pt x="181" y="1139"/>
                    <a:pt x="232" y="1132"/>
                  </a:cubicBezTo>
                  <a:cubicBezTo>
                    <a:pt x="283" y="1125"/>
                    <a:pt x="349" y="1070"/>
                    <a:pt x="379" y="1021"/>
                  </a:cubicBezTo>
                  <a:cubicBezTo>
                    <a:pt x="409" y="972"/>
                    <a:pt x="426" y="911"/>
                    <a:pt x="412" y="840"/>
                  </a:cubicBezTo>
                  <a:cubicBezTo>
                    <a:pt x="398" y="769"/>
                    <a:pt x="311" y="667"/>
                    <a:pt x="292" y="592"/>
                  </a:cubicBezTo>
                  <a:cubicBezTo>
                    <a:pt x="273" y="517"/>
                    <a:pt x="278" y="459"/>
                    <a:pt x="300" y="390"/>
                  </a:cubicBezTo>
                  <a:cubicBezTo>
                    <a:pt x="322" y="321"/>
                    <a:pt x="416" y="227"/>
                    <a:pt x="427" y="180"/>
                  </a:cubicBezTo>
                  <a:cubicBezTo>
                    <a:pt x="438" y="133"/>
                    <a:pt x="389" y="124"/>
                    <a:pt x="367" y="105"/>
                  </a:cubicBezTo>
                  <a:cubicBezTo>
                    <a:pt x="345" y="86"/>
                    <a:pt x="301" y="84"/>
                    <a:pt x="292" y="67"/>
                  </a:cubicBezTo>
                  <a:cubicBezTo>
                    <a:pt x="283" y="50"/>
                    <a:pt x="310" y="14"/>
                    <a:pt x="315" y="0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3" name="Freeform 83"/>
            <p:cNvSpPr>
              <a:spLocks/>
            </p:cNvSpPr>
            <p:nvPr/>
          </p:nvSpPr>
          <p:spPr bwMode="auto">
            <a:xfrm>
              <a:off x="2970" y="6204"/>
              <a:ext cx="530" cy="1273"/>
            </a:xfrm>
            <a:custGeom>
              <a:avLst/>
              <a:gdLst>
                <a:gd name="T0" fmla="*/ 0 w 529"/>
                <a:gd name="T1" fmla="*/ 0 h 1273"/>
                <a:gd name="T2" fmla="*/ 202 w 529"/>
                <a:gd name="T3" fmla="*/ 442 h 1273"/>
                <a:gd name="T4" fmla="*/ 353 w 529"/>
                <a:gd name="T5" fmla="*/ 652 h 1273"/>
                <a:gd name="T6" fmla="*/ 380 w 529"/>
                <a:gd name="T7" fmla="*/ 961 h 1273"/>
                <a:gd name="T8" fmla="*/ 560 w 529"/>
                <a:gd name="T9" fmla="*/ 1273 h 12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9" h="1273">
                  <a:moveTo>
                    <a:pt x="0" y="0"/>
                  </a:moveTo>
                  <a:cubicBezTo>
                    <a:pt x="34" y="74"/>
                    <a:pt x="148" y="333"/>
                    <a:pt x="202" y="442"/>
                  </a:cubicBezTo>
                  <a:cubicBezTo>
                    <a:pt x="256" y="551"/>
                    <a:pt x="297" y="566"/>
                    <a:pt x="322" y="652"/>
                  </a:cubicBezTo>
                  <a:cubicBezTo>
                    <a:pt x="347" y="738"/>
                    <a:pt x="315" y="858"/>
                    <a:pt x="349" y="961"/>
                  </a:cubicBezTo>
                  <a:cubicBezTo>
                    <a:pt x="383" y="1064"/>
                    <a:pt x="454" y="1169"/>
                    <a:pt x="529" y="1273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4" name="Freeform 84"/>
            <p:cNvSpPr>
              <a:spLocks/>
            </p:cNvSpPr>
            <p:nvPr/>
          </p:nvSpPr>
          <p:spPr bwMode="auto">
            <a:xfrm>
              <a:off x="2845" y="6663"/>
              <a:ext cx="458" cy="364"/>
            </a:xfrm>
            <a:custGeom>
              <a:avLst/>
              <a:gdLst>
                <a:gd name="T0" fmla="*/ 386 w 459"/>
                <a:gd name="T1" fmla="*/ 293 h 364"/>
                <a:gd name="T2" fmla="*/ 401 w 459"/>
                <a:gd name="T3" fmla="*/ 293 h 364"/>
                <a:gd name="T4" fmla="*/ 229 w 459"/>
                <a:gd name="T5" fmla="*/ 360 h 364"/>
                <a:gd name="T6" fmla="*/ 207 w 459"/>
                <a:gd name="T7" fmla="*/ 270 h 364"/>
                <a:gd name="T8" fmla="*/ 20 w 459"/>
                <a:gd name="T9" fmla="*/ 203 h 364"/>
                <a:gd name="T10" fmla="*/ 87 w 459"/>
                <a:gd name="T11" fmla="*/ 158 h 364"/>
                <a:gd name="T12" fmla="*/ 80 w 459"/>
                <a:gd name="T13" fmla="*/ 83 h 364"/>
                <a:gd name="T14" fmla="*/ 20 w 459"/>
                <a:gd name="T15" fmla="*/ 0 h 3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59" h="364">
                  <a:moveTo>
                    <a:pt x="417" y="293"/>
                  </a:moveTo>
                  <a:cubicBezTo>
                    <a:pt x="419" y="293"/>
                    <a:pt x="459" y="282"/>
                    <a:pt x="432" y="293"/>
                  </a:cubicBezTo>
                  <a:cubicBezTo>
                    <a:pt x="405" y="304"/>
                    <a:pt x="289" y="364"/>
                    <a:pt x="252" y="360"/>
                  </a:cubicBezTo>
                  <a:cubicBezTo>
                    <a:pt x="215" y="356"/>
                    <a:pt x="246" y="296"/>
                    <a:pt x="207" y="270"/>
                  </a:cubicBezTo>
                  <a:cubicBezTo>
                    <a:pt x="168" y="244"/>
                    <a:pt x="40" y="222"/>
                    <a:pt x="20" y="203"/>
                  </a:cubicBezTo>
                  <a:cubicBezTo>
                    <a:pt x="0" y="184"/>
                    <a:pt x="77" y="178"/>
                    <a:pt x="87" y="158"/>
                  </a:cubicBezTo>
                  <a:cubicBezTo>
                    <a:pt x="97" y="138"/>
                    <a:pt x="91" y="109"/>
                    <a:pt x="80" y="83"/>
                  </a:cubicBezTo>
                  <a:cubicBezTo>
                    <a:pt x="69" y="57"/>
                    <a:pt x="32" y="17"/>
                    <a:pt x="20" y="0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" name="Freeform 85"/>
            <p:cNvSpPr>
              <a:spLocks/>
            </p:cNvSpPr>
            <p:nvPr/>
          </p:nvSpPr>
          <p:spPr bwMode="auto">
            <a:xfrm>
              <a:off x="2864" y="7052"/>
              <a:ext cx="482" cy="818"/>
            </a:xfrm>
            <a:custGeom>
              <a:avLst/>
              <a:gdLst>
                <a:gd name="T0" fmla="*/ 542 w 480"/>
                <a:gd name="T1" fmla="*/ 818 h 818"/>
                <a:gd name="T2" fmla="*/ 474 w 480"/>
                <a:gd name="T3" fmla="*/ 780 h 818"/>
                <a:gd name="T4" fmla="*/ 459 w 480"/>
                <a:gd name="T5" fmla="*/ 758 h 818"/>
                <a:gd name="T6" fmla="*/ 437 w 480"/>
                <a:gd name="T7" fmla="*/ 743 h 818"/>
                <a:gd name="T8" fmla="*/ 429 w 480"/>
                <a:gd name="T9" fmla="*/ 720 h 818"/>
                <a:gd name="T10" fmla="*/ 353 w 480"/>
                <a:gd name="T11" fmla="*/ 698 h 818"/>
                <a:gd name="T12" fmla="*/ 293 w 480"/>
                <a:gd name="T13" fmla="*/ 645 h 818"/>
                <a:gd name="T14" fmla="*/ 278 w 480"/>
                <a:gd name="T15" fmla="*/ 623 h 818"/>
                <a:gd name="T16" fmla="*/ 256 w 480"/>
                <a:gd name="T17" fmla="*/ 608 h 818"/>
                <a:gd name="T18" fmla="*/ 241 w 480"/>
                <a:gd name="T19" fmla="*/ 563 h 818"/>
                <a:gd name="T20" fmla="*/ 226 w 480"/>
                <a:gd name="T21" fmla="*/ 540 h 818"/>
                <a:gd name="T22" fmla="*/ 188 w 480"/>
                <a:gd name="T23" fmla="*/ 368 h 818"/>
                <a:gd name="T24" fmla="*/ 158 w 480"/>
                <a:gd name="T25" fmla="*/ 330 h 818"/>
                <a:gd name="T26" fmla="*/ 105 w 480"/>
                <a:gd name="T27" fmla="*/ 285 h 818"/>
                <a:gd name="T28" fmla="*/ 97 w 480"/>
                <a:gd name="T29" fmla="*/ 263 h 818"/>
                <a:gd name="T30" fmla="*/ 45 w 480"/>
                <a:gd name="T31" fmla="*/ 255 h 818"/>
                <a:gd name="T32" fmla="*/ 82 w 480"/>
                <a:gd name="T33" fmla="*/ 135 h 818"/>
                <a:gd name="T34" fmla="*/ 37 w 480"/>
                <a:gd name="T35" fmla="*/ 53 h 818"/>
                <a:gd name="T36" fmla="*/ 0 w 480"/>
                <a:gd name="T37" fmla="*/ 0 h 81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480" h="818">
                  <a:moveTo>
                    <a:pt x="480" y="818"/>
                  </a:moveTo>
                  <a:cubicBezTo>
                    <a:pt x="433" y="806"/>
                    <a:pt x="453" y="794"/>
                    <a:pt x="412" y="780"/>
                  </a:cubicBezTo>
                  <a:cubicBezTo>
                    <a:pt x="407" y="773"/>
                    <a:pt x="403" y="764"/>
                    <a:pt x="397" y="758"/>
                  </a:cubicBezTo>
                  <a:cubicBezTo>
                    <a:pt x="391" y="752"/>
                    <a:pt x="380" y="750"/>
                    <a:pt x="375" y="743"/>
                  </a:cubicBezTo>
                  <a:cubicBezTo>
                    <a:pt x="370" y="737"/>
                    <a:pt x="372" y="726"/>
                    <a:pt x="367" y="720"/>
                  </a:cubicBezTo>
                  <a:cubicBezTo>
                    <a:pt x="356" y="706"/>
                    <a:pt x="338" y="703"/>
                    <a:pt x="322" y="698"/>
                  </a:cubicBezTo>
                  <a:cubicBezTo>
                    <a:pt x="297" y="681"/>
                    <a:pt x="287" y="661"/>
                    <a:pt x="262" y="645"/>
                  </a:cubicBezTo>
                  <a:cubicBezTo>
                    <a:pt x="257" y="638"/>
                    <a:pt x="253" y="629"/>
                    <a:pt x="247" y="623"/>
                  </a:cubicBezTo>
                  <a:cubicBezTo>
                    <a:pt x="241" y="617"/>
                    <a:pt x="230" y="616"/>
                    <a:pt x="225" y="608"/>
                  </a:cubicBezTo>
                  <a:cubicBezTo>
                    <a:pt x="217" y="595"/>
                    <a:pt x="215" y="578"/>
                    <a:pt x="210" y="563"/>
                  </a:cubicBezTo>
                  <a:cubicBezTo>
                    <a:pt x="207" y="554"/>
                    <a:pt x="200" y="548"/>
                    <a:pt x="195" y="540"/>
                  </a:cubicBezTo>
                  <a:cubicBezTo>
                    <a:pt x="191" y="468"/>
                    <a:pt x="214" y="405"/>
                    <a:pt x="157" y="368"/>
                  </a:cubicBezTo>
                  <a:cubicBezTo>
                    <a:pt x="140" y="312"/>
                    <a:pt x="165" y="377"/>
                    <a:pt x="127" y="330"/>
                  </a:cubicBezTo>
                  <a:cubicBezTo>
                    <a:pt x="116" y="317"/>
                    <a:pt x="113" y="300"/>
                    <a:pt x="105" y="285"/>
                  </a:cubicBezTo>
                  <a:cubicBezTo>
                    <a:pt x="101" y="278"/>
                    <a:pt x="104" y="266"/>
                    <a:pt x="97" y="263"/>
                  </a:cubicBezTo>
                  <a:cubicBezTo>
                    <a:pt x="81" y="255"/>
                    <a:pt x="62" y="258"/>
                    <a:pt x="45" y="255"/>
                  </a:cubicBezTo>
                  <a:cubicBezTo>
                    <a:pt x="51" y="209"/>
                    <a:pt x="57" y="173"/>
                    <a:pt x="82" y="135"/>
                  </a:cubicBezTo>
                  <a:cubicBezTo>
                    <a:pt x="76" y="90"/>
                    <a:pt x="81" y="66"/>
                    <a:pt x="37" y="53"/>
                  </a:cubicBezTo>
                  <a:cubicBezTo>
                    <a:pt x="12" y="36"/>
                    <a:pt x="12" y="26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6" name="Freeform 86"/>
            <p:cNvSpPr>
              <a:spLocks/>
            </p:cNvSpPr>
            <p:nvPr/>
          </p:nvSpPr>
          <p:spPr bwMode="auto">
            <a:xfrm>
              <a:off x="3026" y="7036"/>
              <a:ext cx="68" cy="391"/>
            </a:xfrm>
            <a:custGeom>
              <a:avLst/>
              <a:gdLst>
                <a:gd name="T0" fmla="*/ 7 w 67"/>
                <a:gd name="T1" fmla="*/ 421 h 390"/>
                <a:gd name="T2" fmla="*/ 0 w 67"/>
                <a:gd name="T3" fmla="*/ 241 h 390"/>
                <a:gd name="T4" fmla="*/ 76 w 67"/>
                <a:gd name="T5" fmla="*/ 83 h 390"/>
                <a:gd name="T6" fmla="*/ 98 w 67"/>
                <a:gd name="T7" fmla="*/ 0 h 39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7" h="390">
                  <a:moveTo>
                    <a:pt x="7" y="390"/>
                  </a:moveTo>
                  <a:cubicBezTo>
                    <a:pt x="44" y="336"/>
                    <a:pt x="18" y="268"/>
                    <a:pt x="0" y="210"/>
                  </a:cubicBezTo>
                  <a:cubicBezTo>
                    <a:pt x="9" y="162"/>
                    <a:pt x="2" y="111"/>
                    <a:pt x="45" y="83"/>
                  </a:cubicBezTo>
                  <a:cubicBezTo>
                    <a:pt x="53" y="56"/>
                    <a:pt x="67" y="29"/>
                    <a:pt x="67" y="0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7" name="Freeform 87"/>
            <p:cNvSpPr>
              <a:spLocks/>
            </p:cNvSpPr>
            <p:nvPr/>
          </p:nvSpPr>
          <p:spPr bwMode="auto">
            <a:xfrm>
              <a:off x="4041" y="7757"/>
              <a:ext cx="729" cy="893"/>
            </a:xfrm>
            <a:custGeom>
              <a:avLst/>
              <a:gdLst>
                <a:gd name="T0" fmla="*/ 10 w 730"/>
                <a:gd name="T1" fmla="*/ 0 h 893"/>
                <a:gd name="T2" fmla="*/ 25 w 730"/>
                <a:gd name="T3" fmla="*/ 150 h 893"/>
                <a:gd name="T4" fmla="*/ 160 w 730"/>
                <a:gd name="T5" fmla="*/ 278 h 893"/>
                <a:gd name="T6" fmla="*/ 359 w 730"/>
                <a:gd name="T7" fmla="*/ 189 h 893"/>
                <a:gd name="T8" fmla="*/ 466 w 730"/>
                <a:gd name="T9" fmla="*/ 293 h 893"/>
                <a:gd name="T10" fmla="*/ 526 w 730"/>
                <a:gd name="T11" fmla="*/ 600 h 893"/>
                <a:gd name="T12" fmla="*/ 699 w 730"/>
                <a:gd name="T13" fmla="*/ 893 h 89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30" h="893">
                  <a:moveTo>
                    <a:pt x="10" y="0"/>
                  </a:moveTo>
                  <a:cubicBezTo>
                    <a:pt x="12" y="25"/>
                    <a:pt x="0" y="104"/>
                    <a:pt x="25" y="150"/>
                  </a:cubicBezTo>
                  <a:cubicBezTo>
                    <a:pt x="50" y="196"/>
                    <a:pt x="104" y="272"/>
                    <a:pt x="160" y="278"/>
                  </a:cubicBezTo>
                  <a:cubicBezTo>
                    <a:pt x="216" y="284"/>
                    <a:pt x="303" y="187"/>
                    <a:pt x="359" y="189"/>
                  </a:cubicBezTo>
                  <a:cubicBezTo>
                    <a:pt x="415" y="191"/>
                    <a:pt x="464" y="224"/>
                    <a:pt x="497" y="293"/>
                  </a:cubicBezTo>
                  <a:cubicBezTo>
                    <a:pt x="530" y="362"/>
                    <a:pt x="518" y="500"/>
                    <a:pt x="557" y="600"/>
                  </a:cubicBezTo>
                  <a:cubicBezTo>
                    <a:pt x="596" y="700"/>
                    <a:pt x="694" y="832"/>
                    <a:pt x="730" y="893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8" name="Freeform 88"/>
            <p:cNvSpPr>
              <a:spLocks/>
            </p:cNvSpPr>
            <p:nvPr/>
          </p:nvSpPr>
          <p:spPr bwMode="auto">
            <a:xfrm>
              <a:off x="4125" y="7443"/>
              <a:ext cx="622" cy="502"/>
            </a:xfrm>
            <a:custGeom>
              <a:avLst/>
              <a:gdLst>
                <a:gd name="T0" fmla="*/ 0 w 622"/>
                <a:gd name="T1" fmla="*/ 502 h 502"/>
                <a:gd name="T2" fmla="*/ 247 w 622"/>
                <a:gd name="T3" fmla="*/ 187 h 502"/>
                <a:gd name="T4" fmla="*/ 412 w 622"/>
                <a:gd name="T5" fmla="*/ 14 h 502"/>
                <a:gd name="T6" fmla="*/ 622 w 622"/>
                <a:gd name="T7" fmla="*/ 104 h 50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22" h="502">
                  <a:moveTo>
                    <a:pt x="0" y="502"/>
                  </a:moveTo>
                  <a:cubicBezTo>
                    <a:pt x="41" y="450"/>
                    <a:pt x="178" y="268"/>
                    <a:pt x="247" y="187"/>
                  </a:cubicBezTo>
                  <a:cubicBezTo>
                    <a:pt x="316" y="106"/>
                    <a:pt x="350" y="28"/>
                    <a:pt x="412" y="14"/>
                  </a:cubicBezTo>
                  <a:cubicBezTo>
                    <a:pt x="474" y="0"/>
                    <a:pt x="578" y="85"/>
                    <a:pt x="622" y="104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9" name="Freeform 89"/>
            <p:cNvSpPr>
              <a:spLocks/>
            </p:cNvSpPr>
            <p:nvPr/>
          </p:nvSpPr>
          <p:spPr bwMode="auto">
            <a:xfrm>
              <a:off x="4943" y="7891"/>
              <a:ext cx="516" cy="759"/>
            </a:xfrm>
            <a:custGeom>
              <a:avLst/>
              <a:gdLst>
                <a:gd name="T0" fmla="*/ 6 w 516"/>
                <a:gd name="T1" fmla="*/ 0 h 758"/>
                <a:gd name="T2" fmla="*/ 51 w 516"/>
                <a:gd name="T3" fmla="*/ 188 h 758"/>
                <a:gd name="T4" fmla="*/ 313 w 516"/>
                <a:gd name="T5" fmla="*/ 345 h 758"/>
                <a:gd name="T6" fmla="*/ 351 w 516"/>
                <a:gd name="T7" fmla="*/ 564 h 758"/>
                <a:gd name="T8" fmla="*/ 516 w 516"/>
                <a:gd name="T9" fmla="*/ 789 h 75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6" h="758">
                  <a:moveTo>
                    <a:pt x="6" y="0"/>
                  </a:moveTo>
                  <a:cubicBezTo>
                    <a:pt x="13" y="31"/>
                    <a:pt x="0" y="130"/>
                    <a:pt x="51" y="188"/>
                  </a:cubicBezTo>
                  <a:cubicBezTo>
                    <a:pt x="102" y="246"/>
                    <a:pt x="263" y="287"/>
                    <a:pt x="313" y="345"/>
                  </a:cubicBezTo>
                  <a:cubicBezTo>
                    <a:pt x="363" y="403"/>
                    <a:pt x="317" y="464"/>
                    <a:pt x="351" y="533"/>
                  </a:cubicBezTo>
                  <a:cubicBezTo>
                    <a:pt x="385" y="602"/>
                    <a:pt x="482" y="711"/>
                    <a:pt x="516" y="758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0" name="Freeform 90"/>
            <p:cNvSpPr>
              <a:spLocks/>
            </p:cNvSpPr>
            <p:nvPr/>
          </p:nvSpPr>
          <p:spPr bwMode="auto">
            <a:xfrm>
              <a:off x="4079" y="6141"/>
              <a:ext cx="8971" cy="2557"/>
            </a:xfrm>
            <a:custGeom>
              <a:avLst/>
              <a:gdLst>
                <a:gd name="T0" fmla="*/ 0 w 8971"/>
                <a:gd name="T1" fmla="*/ 567 h 2557"/>
                <a:gd name="T2" fmla="*/ 52 w 8971"/>
                <a:gd name="T3" fmla="*/ 440 h 2557"/>
                <a:gd name="T4" fmla="*/ 52 w 8971"/>
                <a:gd name="T5" fmla="*/ 170 h 2557"/>
                <a:gd name="T6" fmla="*/ 127 w 8971"/>
                <a:gd name="T7" fmla="*/ 42 h 2557"/>
                <a:gd name="T8" fmla="*/ 262 w 8971"/>
                <a:gd name="T9" fmla="*/ 12 h 2557"/>
                <a:gd name="T10" fmla="*/ 337 w 8971"/>
                <a:gd name="T11" fmla="*/ 117 h 2557"/>
                <a:gd name="T12" fmla="*/ 585 w 8971"/>
                <a:gd name="T13" fmla="*/ 95 h 2557"/>
                <a:gd name="T14" fmla="*/ 795 w 8971"/>
                <a:gd name="T15" fmla="*/ 245 h 2557"/>
                <a:gd name="T16" fmla="*/ 892 w 8971"/>
                <a:gd name="T17" fmla="*/ 500 h 2557"/>
                <a:gd name="T18" fmla="*/ 1147 w 8971"/>
                <a:gd name="T19" fmla="*/ 597 h 2557"/>
                <a:gd name="T20" fmla="*/ 1237 w 8971"/>
                <a:gd name="T21" fmla="*/ 800 h 2557"/>
                <a:gd name="T22" fmla="*/ 1320 w 8971"/>
                <a:gd name="T23" fmla="*/ 875 h 2557"/>
                <a:gd name="T24" fmla="*/ 1522 w 8971"/>
                <a:gd name="T25" fmla="*/ 875 h 2557"/>
                <a:gd name="T26" fmla="*/ 1552 w 8971"/>
                <a:gd name="T27" fmla="*/ 657 h 2557"/>
                <a:gd name="T28" fmla="*/ 1777 w 8971"/>
                <a:gd name="T29" fmla="*/ 582 h 2557"/>
                <a:gd name="T30" fmla="*/ 1800 w 8971"/>
                <a:gd name="T31" fmla="*/ 477 h 2557"/>
                <a:gd name="T32" fmla="*/ 2220 w 8971"/>
                <a:gd name="T33" fmla="*/ 620 h 2557"/>
                <a:gd name="T34" fmla="*/ 2551 w 8971"/>
                <a:gd name="T35" fmla="*/ 650 h 2557"/>
                <a:gd name="T36" fmla="*/ 2618 w 8971"/>
                <a:gd name="T37" fmla="*/ 890 h 2557"/>
                <a:gd name="T38" fmla="*/ 2821 w 8971"/>
                <a:gd name="T39" fmla="*/ 1100 h 2557"/>
                <a:gd name="T40" fmla="*/ 3091 w 8971"/>
                <a:gd name="T41" fmla="*/ 1077 h 2557"/>
                <a:gd name="T42" fmla="*/ 3173 w 8971"/>
                <a:gd name="T43" fmla="*/ 1286 h 2557"/>
                <a:gd name="T44" fmla="*/ 3200 w 8971"/>
                <a:gd name="T45" fmla="*/ 1493 h 2557"/>
                <a:gd name="T46" fmla="*/ 3286 w 8971"/>
                <a:gd name="T47" fmla="*/ 1721 h 2557"/>
                <a:gd name="T48" fmla="*/ 3608 w 8971"/>
                <a:gd name="T49" fmla="*/ 1886 h 2557"/>
                <a:gd name="T50" fmla="*/ 3736 w 8971"/>
                <a:gd name="T51" fmla="*/ 2141 h 2557"/>
                <a:gd name="T52" fmla="*/ 3893 w 8971"/>
                <a:gd name="T53" fmla="*/ 2186 h 2557"/>
                <a:gd name="T54" fmla="*/ 4103 w 8971"/>
                <a:gd name="T55" fmla="*/ 2194 h 2557"/>
                <a:gd name="T56" fmla="*/ 4283 w 8971"/>
                <a:gd name="T57" fmla="*/ 2111 h 2557"/>
                <a:gd name="T58" fmla="*/ 4486 w 8971"/>
                <a:gd name="T59" fmla="*/ 2051 h 2557"/>
                <a:gd name="T60" fmla="*/ 4853 w 8971"/>
                <a:gd name="T61" fmla="*/ 2201 h 2557"/>
                <a:gd name="T62" fmla="*/ 5078 w 8971"/>
                <a:gd name="T63" fmla="*/ 2209 h 2557"/>
                <a:gd name="T64" fmla="*/ 5116 w 8971"/>
                <a:gd name="T65" fmla="*/ 1954 h 2557"/>
                <a:gd name="T66" fmla="*/ 5236 w 8971"/>
                <a:gd name="T67" fmla="*/ 1879 h 2557"/>
                <a:gd name="T68" fmla="*/ 5446 w 8971"/>
                <a:gd name="T69" fmla="*/ 1984 h 2557"/>
                <a:gd name="T70" fmla="*/ 5596 w 8971"/>
                <a:gd name="T71" fmla="*/ 2126 h 2557"/>
                <a:gd name="T72" fmla="*/ 5903 w 8971"/>
                <a:gd name="T73" fmla="*/ 2089 h 2557"/>
                <a:gd name="T74" fmla="*/ 6046 w 8971"/>
                <a:gd name="T75" fmla="*/ 2141 h 2557"/>
                <a:gd name="T76" fmla="*/ 6166 w 8971"/>
                <a:gd name="T77" fmla="*/ 2216 h 2557"/>
                <a:gd name="T78" fmla="*/ 6496 w 8971"/>
                <a:gd name="T79" fmla="*/ 2231 h 2557"/>
                <a:gd name="T80" fmla="*/ 6706 w 8971"/>
                <a:gd name="T81" fmla="*/ 2119 h 2557"/>
                <a:gd name="T82" fmla="*/ 6797 w 8971"/>
                <a:gd name="T83" fmla="*/ 2006 h 2557"/>
                <a:gd name="T84" fmla="*/ 7119 w 8971"/>
                <a:gd name="T85" fmla="*/ 1999 h 2557"/>
                <a:gd name="T86" fmla="*/ 7284 w 8971"/>
                <a:gd name="T87" fmla="*/ 1841 h 2557"/>
                <a:gd name="T88" fmla="*/ 7352 w 8971"/>
                <a:gd name="T89" fmla="*/ 1429 h 2557"/>
                <a:gd name="T90" fmla="*/ 7322 w 8971"/>
                <a:gd name="T91" fmla="*/ 1346 h 2557"/>
                <a:gd name="T92" fmla="*/ 7359 w 8971"/>
                <a:gd name="T93" fmla="*/ 1257 h 2557"/>
                <a:gd name="T94" fmla="*/ 7487 w 8971"/>
                <a:gd name="T95" fmla="*/ 1227 h 2557"/>
                <a:gd name="T96" fmla="*/ 7689 w 8971"/>
                <a:gd name="T97" fmla="*/ 1227 h 2557"/>
                <a:gd name="T98" fmla="*/ 8042 w 8971"/>
                <a:gd name="T99" fmla="*/ 1496 h 2557"/>
                <a:gd name="T100" fmla="*/ 8139 w 8971"/>
                <a:gd name="T101" fmla="*/ 1594 h 2557"/>
                <a:gd name="T102" fmla="*/ 8484 w 8971"/>
                <a:gd name="T103" fmla="*/ 1646 h 2557"/>
                <a:gd name="T104" fmla="*/ 8559 w 8971"/>
                <a:gd name="T105" fmla="*/ 1766 h 2557"/>
                <a:gd name="T106" fmla="*/ 8792 w 8971"/>
                <a:gd name="T107" fmla="*/ 1624 h 2557"/>
                <a:gd name="T108" fmla="*/ 8912 w 8971"/>
                <a:gd name="T109" fmla="*/ 1391 h 2557"/>
                <a:gd name="T110" fmla="*/ 8927 w 8971"/>
                <a:gd name="T111" fmla="*/ 1504 h 2557"/>
                <a:gd name="T112" fmla="*/ 8912 w 8971"/>
                <a:gd name="T113" fmla="*/ 1646 h 2557"/>
                <a:gd name="T114" fmla="*/ 8957 w 8971"/>
                <a:gd name="T115" fmla="*/ 2044 h 2557"/>
                <a:gd name="T116" fmla="*/ 8829 w 8971"/>
                <a:gd name="T117" fmla="*/ 2111 h 2557"/>
                <a:gd name="T118" fmla="*/ 8807 w 8971"/>
                <a:gd name="T119" fmla="*/ 2194 h 2557"/>
                <a:gd name="T120" fmla="*/ 8918 w 8971"/>
                <a:gd name="T121" fmla="*/ 2508 h 2557"/>
                <a:gd name="T122" fmla="*/ 8867 w 8971"/>
                <a:gd name="T123" fmla="*/ 2486 h 2557"/>
                <a:gd name="T124" fmla="*/ 8814 w 8971"/>
                <a:gd name="T125" fmla="*/ 2509 h 2557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8971" h="2557">
                  <a:moveTo>
                    <a:pt x="0" y="567"/>
                  </a:moveTo>
                  <a:cubicBezTo>
                    <a:pt x="9" y="547"/>
                    <a:pt x="43" y="506"/>
                    <a:pt x="52" y="440"/>
                  </a:cubicBezTo>
                  <a:cubicBezTo>
                    <a:pt x="61" y="374"/>
                    <a:pt x="40" y="236"/>
                    <a:pt x="52" y="170"/>
                  </a:cubicBezTo>
                  <a:cubicBezTo>
                    <a:pt x="64" y="104"/>
                    <a:pt x="92" y="68"/>
                    <a:pt x="127" y="42"/>
                  </a:cubicBezTo>
                  <a:cubicBezTo>
                    <a:pt x="162" y="16"/>
                    <a:pt x="227" y="0"/>
                    <a:pt x="262" y="12"/>
                  </a:cubicBezTo>
                  <a:cubicBezTo>
                    <a:pt x="297" y="24"/>
                    <a:pt x="283" y="103"/>
                    <a:pt x="337" y="117"/>
                  </a:cubicBezTo>
                  <a:cubicBezTo>
                    <a:pt x="391" y="131"/>
                    <a:pt x="509" y="74"/>
                    <a:pt x="585" y="95"/>
                  </a:cubicBezTo>
                  <a:cubicBezTo>
                    <a:pt x="661" y="116"/>
                    <a:pt x="744" y="178"/>
                    <a:pt x="795" y="245"/>
                  </a:cubicBezTo>
                  <a:cubicBezTo>
                    <a:pt x="846" y="312"/>
                    <a:pt x="833" y="441"/>
                    <a:pt x="892" y="500"/>
                  </a:cubicBezTo>
                  <a:cubicBezTo>
                    <a:pt x="951" y="559"/>
                    <a:pt x="1089" y="547"/>
                    <a:pt x="1147" y="597"/>
                  </a:cubicBezTo>
                  <a:cubicBezTo>
                    <a:pt x="1205" y="647"/>
                    <a:pt x="1208" y="754"/>
                    <a:pt x="1237" y="800"/>
                  </a:cubicBezTo>
                  <a:cubicBezTo>
                    <a:pt x="1266" y="846"/>
                    <a:pt x="1273" y="863"/>
                    <a:pt x="1320" y="875"/>
                  </a:cubicBezTo>
                  <a:cubicBezTo>
                    <a:pt x="1367" y="887"/>
                    <a:pt x="1483" y="911"/>
                    <a:pt x="1522" y="875"/>
                  </a:cubicBezTo>
                  <a:cubicBezTo>
                    <a:pt x="1561" y="839"/>
                    <a:pt x="1510" y="706"/>
                    <a:pt x="1552" y="657"/>
                  </a:cubicBezTo>
                  <a:cubicBezTo>
                    <a:pt x="1594" y="608"/>
                    <a:pt x="1736" y="612"/>
                    <a:pt x="1777" y="582"/>
                  </a:cubicBezTo>
                  <a:cubicBezTo>
                    <a:pt x="1818" y="552"/>
                    <a:pt x="1726" y="471"/>
                    <a:pt x="1800" y="477"/>
                  </a:cubicBezTo>
                  <a:cubicBezTo>
                    <a:pt x="1874" y="483"/>
                    <a:pt x="2095" y="591"/>
                    <a:pt x="2220" y="620"/>
                  </a:cubicBezTo>
                  <a:cubicBezTo>
                    <a:pt x="2346" y="649"/>
                    <a:pt x="2485" y="605"/>
                    <a:pt x="2551" y="650"/>
                  </a:cubicBezTo>
                  <a:cubicBezTo>
                    <a:pt x="2617" y="695"/>
                    <a:pt x="2573" y="815"/>
                    <a:pt x="2618" y="890"/>
                  </a:cubicBezTo>
                  <a:cubicBezTo>
                    <a:pt x="2663" y="965"/>
                    <a:pt x="2742" y="1069"/>
                    <a:pt x="2821" y="1100"/>
                  </a:cubicBezTo>
                  <a:cubicBezTo>
                    <a:pt x="2900" y="1131"/>
                    <a:pt x="3032" y="1046"/>
                    <a:pt x="3091" y="1077"/>
                  </a:cubicBezTo>
                  <a:cubicBezTo>
                    <a:pt x="3150" y="1108"/>
                    <a:pt x="3155" y="1218"/>
                    <a:pt x="3173" y="1286"/>
                  </a:cubicBezTo>
                  <a:cubicBezTo>
                    <a:pt x="3191" y="1355"/>
                    <a:pt x="3181" y="1421"/>
                    <a:pt x="3200" y="1493"/>
                  </a:cubicBezTo>
                  <a:cubicBezTo>
                    <a:pt x="3219" y="1565"/>
                    <a:pt x="3218" y="1656"/>
                    <a:pt x="3286" y="1721"/>
                  </a:cubicBezTo>
                  <a:cubicBezTo>
                    <a:pt x="3354" y="1786"/>
                    <a:pt x="3533" y="1816"/>
                    <a:pt x="3608" y="1886"/>
                  </a:cubicBezTo>
                  <a:cubicBezTo>
                    <a:pt x="3683" y="1956"/>
                    <a:pt x="3689" y="2091"/>
                    <a:pt x="3736" y="2141"/>
                  </a:cubicBezTo>
                  <a:cubicBezTo>
                    <a:pt x="3783" y="2191"/>
                    <a:pt x="3832" y="2177"/>
                    <a:pt x="3893" y="2186"/>
                  </a:cubicBezTo>
                  <a:cubicBezTo>
                    <a:pt x="3954" y="2195"/>
                    <a:pt x="4038" y="2206"/>
                    <a:pt x="4103" y="2194"/>
                  </a:cubicBezTo>
                  <a:cubicBezTo>
                    <a:pt x="4168" y="2182"/>
                    <a:pt x="4219" y="2135"/>
                    <a:pt x="4283" y="2111"/>
                  </a:cubicBezTo>
                  <a:cubicBezTo>
                    <a:pt x="4347" y="2087"/>
                    <a:pt x="4391" y="2036"/>
                    <a:pt x="4486" y="2051"/>
                  </a:cubicBezTo>
                  <a:cubicBezTo>
                    <a:pt x="4581" y="2066"/>
                    <a:pt x="4754" y="2175"/>
                    <a:pt x="4853" y="2201"/>
                  </a:cubicBezTo>
                  <a:cubicBezTo>
                    <a:pt x="4952" y="2227"/>
                    <a:pt x="5034" y="2250"/>
                    <a:pt x="5078" y="2209"/>
                  </a:cubicBezTo>
                  <a:cubicBezTo>
                    <a:pt x="5122" y="2168"/>
                    <a:pt x="5090" y="2009"/>
                    <a:pt x="5116" y="1954"/>
                  </a:cubicBezTo>
                  <a:cubicBezTo>
                    <a:pt x="5142" y="1899"/>
                    <a:pt x="5181" y="1874"/>
                    <a:pt x="5236" y="1879"/>
                  </a:cubicBezTo>
                  <a:cubicBezTo>
                    <a:pt x="5291" y="1884"/>
                    <a:pt x="5386" y="1943"/>
                    <a:pt x="5446" y="1984"/>
                  </a:cubicBezTo>
                  <a:cubicBezTo>
                    <a:pt x="5506" y="2025"/>
                    <a:pt x="5520" y="2109"/>
                    <a:pt x="5596" y="2126"/>
                  </a:cubicBezTo>
                  <a:cubicBezTo>
                    <a:pt x="5672" y="2143"/>
                    <a:pt x="5828" y="2086"/>
                    <a:pt x="5903" y="2089"/>
                  </a:cubicBezTo>
                  <a:cubicBezTo>
                    <a:pt x="5978" y="2092"/>
                    <a:pt x="6002" y="2120"/>
                    <a:pt x="6046" y="2141"/>
                  </a:cubicBezTo>
                  <a:cubicBezTo>
                    <a:pt x="6090" y="2162"/>
                    <a:pt x="6091" y="2201"/>
                    <a:pt x="6166" y="2216"/>
                  </a:cubicBezTo>
                  <a:cubicBezTo>
                    <a:pt x="6241" y="2231"/>
                    <a:pt x="6406" y="2247"/>
                    <a:pt x="6496" y="2231"/>
                  </a:cubicBezTo>
                  <a:cubicBezTo>
                    <a:pt x="6586" y="2215"/>
                    <a:pt x="6656" y="2157"/>
                    <a:pt x="6706" y="2119"/>
                  </a:cubicBezTo>
                  <a:cubicBezTo>
                    <a:pt x="6757" y="2081"/>
                    <a:pt x="6727" y="2026"/>
                    <a:pt x="6797" y="2006"/>
                  </a:cubicBezTo>
                  <a:cubicBezTo>
                    <a:pt x="6866" y="1986"/>
                    <a:pt x="7038" y="2026"/>
                    <a:pt x="7119" y="1999"/>
                  </a:cubicBezTo>
                  <a:cubicBezTo>
                    <a:pt x="7200" y="1972"/>
                    <a:pt x="7245" y="1936"/>
                    <a:pt x="7284" y="1841"/>
                  </a:cubicBezTo>
                  <a:cubicBezTo>
                    <a:pt x="7323" y="1746"/>
                    <a:pt x="7346" y="1511"/>
                    <a:pt x="7352" y="1429"/>
                  </a:cubicBezTo>
                  <a:cubicBezTo>
                    <a:pt x="7358" y="1347"/>
                    <a:pt x="7321" y="1375"/>
                    <a:pt x="7322" y="1346"/>
                  </a:cubicBezTo>
                  <a:cubicBezTo>
                    <a:pt x="7323" y="1317"/>
                    <a:pt x="7331" y="1276"/>
                    <a:pt x="7359" y="1257"/>
                  </a:cubicBezTo>
                  <a:cubicBezTo>
                    <a:pt x="7387" y="1237"/>
                    <a:pt x="7432" y="1232"/>
                    <a:pt x="7487" y="1227"/>
                  </a:cubicBezTo>
                  <a:cubicBezTo>
                    <a:pt x="7542" y="1222"/>
                    <a:pt x="7596" y="1182"/>
                    <a:pt x="7689" y="1227"/>
                  </a:cubicBezTo>
                  <a:cubicBezTo>
                    <a:pt x="7782" y="1272"/>
                    <a:pt x="7967" y="1435"/>
                    <a:pt x="8042" y="1496"/>
                  </a:cubicBezTo>
                  <a:cubicBezTo>
                    <a:pt x="8117" y="1557"/>
                    <a:pt x="8065" y="1569"/>
                    <a:pt x="8139" y="1594"/>
                  </a:cubicBezTo>
                  <a:cubicBezTo>
                    <a:pt x="8213" y="1619"/>
                    <a:pt x="8414" y="1617"/>
                    <a:pt x="8484" y="1646"/>
                  </a:cubicBezTo>
                  <a:cubicBezTo>
                    <a:pt x="8554" y="1675"/>
                    <a:pt x="8508" y="1770"/>
                    <a:pt x="8559" y="1766"/>
                  </a:cubicBezTo>
                  <a:cubicBezTo>
                    <a:pt x="8610" y="1762"/>
                    <a:pt x="8733" y="1686"/>
                    <a:pt x="8792" y="1624"/>
                  </a:cubicBezTo>
                  <a:cubicBezTo>
                    <a:pt x="8851" y="1562"/>
                    <a:pt x="8890" y="1411"/>
                    <a:pt x="8912" y="1391"/>
                  </a:cubicBezTo>
                  <a:cubicBezTo>
                    <a:pt x="8934" y="1371"/>
                    <a:pt x="8927" y="1462"/>
                    <a:pt x="8927" y="1504"/>
                  </a:cubicBezTo>
                  <a:cubicBezTo>
                    <a:pt x="8927" y="1546"/>
                    <a:pt x="8907" y="1556"/>
                    <a:pt x="8912" y="1646"/>
                  </a:cubicBezTo>
                  <a:cubicBezTo>
                    <a:pt x="8917" y="1736"/>
                    <a:pt x="8971" y="1967"/>
                    <a:pt x="8957" y="2044"/>
                  </a:cubicBezTo>
                  <a:cubicBezTo>
                    <a:pt x="8943" y="2121"/>
                    <a:pt x="8854" y="2086"/>
                    <a:pt x="8829" y="2111"/>
                  </a:cubicBezTo>
                  <a:cubicBezTo>
                    <a:pt x="8804" y="2136"/>
                    <a:pt x="8792" y="2128"/>
                    <a:pt x="8807" y="2194"/>
                  </a:cubicBezTo>
                  <a:cubicBezTo>
                    <a:pt x="8822" y="2260"/>
                    <a:pt x="8908" y="2459"/>
                    <a:pt x="8918" y="2508"/>
                  </a:cubicBezTo>
                  <a:cubicBezTo>
                    <a:pt x="8928" y="2557"/>
                    <a:pt x="8884" y="2486"/>
                    <a:pt x="8867" y="2486"/>
                  </a:cubicBezTo>
                  <a:cubicBezTo>
                    <a:pt x="8850" y="2486"/>
                    <a:pt x="8825" y="2504"/>
                    <a:pt x="8814" y="2509"/>
                  </a:cubicBez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lgDashDot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1" name="Freeform 91"/>
            <p:cNvSpPr>
              <a:spLocks/>
            </p:cNvSpPr>
            <p:nvPr/>
          </p:nvSpPr>
          <p:spPr bwMode="auto">
            <a:xfrm>
              <a:off x="8085" y="8371"/>
              <a:ext cx="244" cy="290"/>
            </a:xfrm>
            <a:custGeom>
              <a:avLst/>
              <a:gdLst>
                <a:gd name="T0" fmla="*/ 0 w 244"/>
                <a:gd name="T1" fmla="*/ 0 h 290"/>
                <a:gd name="T2" fmla="*/ 134 w 244"/>
                <a:gd name="T3" fmla="*/ 143 h 290"/>
                <a:gd name="T4" fmla="*/ 244 w 244"/>
                <a:gd name="T5" fmla="*/ 290 h 29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44" h="290">
                  <a:moveTo>
                    <a:pt x="0" y="0"/>
                  </a:moveTo>
                  <a:cubicBezTo>
                    <a:pt x="22" y="24"/>
                    <a:pt x="93" y="95"/>
                    <a:pt x="134" y="143"/>
                  </a:cubicBezTo>
                  <a:cubicBezTo>
                    <a:pt x="175" y="191"/>
                    <a:pt x="221" y="260"/>
                    <a:pt x="244" y="290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" name="Freeform 92"/>
            <p:cNvSpPr>
              <a:spLocks/>
            </p:cNvSpPr>
            <p:nvPr/>
          </p:nvSpPr>
          <p:spPr bwMode="auto">
            <a:xfrm>
              <a:off x="7409" y="8342"/>
              <a:ext cx="570" cy="301"/>
            </a:xfrm>
            <a:custGeom>
              <a:avLst/>
              <a:gdLst>
                <a:gd name="T0" fmla="*/ 570 w 570"/>
                <a:gd name="T1" fmla="*/ 0 h 300"/>
                <a:gd name="T2" fmla="*/ 442 w 570"/>
                <a:gd name="T3" fmla="*/ 75 h 300"/>
                <a:gd name="T4" fmla="*/ 367 w 570"/>
                <a:gd name="T5" fmla="*/ 264 h 300"/>
                <a:gd name="T6" fmla="*/ 150 w 570"/>
                <a:gd name="T7" fmla="*/ 234 h 300"/>
                <a:gd name="T8" fmla="*/ 0 w 570"/>
                <a:gd name="T9" fmla="*/ 331 h 3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70" h="300">
                  <a:moveTo>
                    <a:pt x="570" y="0"/>
                  </a:moveTo>
                  <a:cubicBezTo>
                    <a:pt x="549" y="13"/>
                    <a:pt x="476" y="36"/>
                    <a:pt x="442" y="75"/>
                  </a:cubicBezTo>
                  <a:cubicBezTo>
                    <a:pt x="408" y="114"/>
                    <a:pt x="416" y="212"/>
                    <a:pt x="367" y="233"/>
                  </a:cubicBezTo>
                  <a:cubicBezTo>
                    <a:pt x="318" y="254"/>
                    <a:pt x="211" y="192"/>
                    <a:pt x="150" y="203"/>
                  </a:cubicBezTo>
                  <a:cubicBezTo>
                    <a:pt x="89" y="214"/>
                    <a:pt x="31" y="280"/>
                    <a:pt x="0" y="300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3" name="Freeform 93"/>
            <p:cNvSpPr>
              <a:spLocks/>
            </p:cNvSpPr>
            <p:nvPr/>
          </p:nvSpPr>
          <p:spPr bwMode="auto">
            <a:xfrm>
              <a:off x="11069" y="8155"/>
              <a:ext cx="537" cy="503"/>
            </a:xfrm>
            <a:custGeom>
              <a:avLst/>
              <a:gdLst>
                <a:gd name="T0" fmla="*/ 39 w 537"/>
                <a:gd name="T1" fmla="*/ 0 h 503"/>
                <a:gd name="T2" fmla="*/ 32 w 537"/>
                <a:gd name="T3" fmla="*/ 247 h 503"/>
                <a:gd name="T4" fmla="*/ 234 w 537"/>
                <a:gd name="T5" fmla="*/ 210 h 503"/>
                <a:gd name="T6" fmla="*/ 399 w 537"/>
                <a:gd name="T7" fmla="*/ 232 h 503"/>
                <a:gd name="T8" fmla="*/ 527 w 537"/>
                <a:gd name="T9" fmla="*/ 322 h 503"/>
                <a:gd name="T10" fmla="*/ 339 w 537"/>
                <a:gd name="T11" fmla="*/ 397 h 503"/>
                <a:gd name="T12" fmla="*/ 290 w 537"/>
                <a:gd name="T13" fmla="*/ 503 h 50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37" h="503">
                  <a:moveTo>
                    <a:pt x="39" y="0"/>
                  </a:moveTo>
                  <a:cubicBezTo>
                    <a:pt x="38" y="40"/>
                    <a:pt x="0" y="212"/>
                    <a:pt x="32" y="247"/>
                  </a:cubicBezTo>
                  <a:cubicBezTo>
                    <a:pt x="64" y="282"/>
                    <a:pt x="173" y="212"/>
                    <a:pt x="234" y="210"/>
                  </a:cubicBezTo>
                  <a:cubicBezTo>
                    <a:pt x="295" y="208"/>
                    <a:pt x="350" y="213"/>
                    <a:pt x="399" y="232"/>
                  </a:cubicBezTo>
                  <a:cubicBezTo>
                    <a:pt x="448" y="251"/>
                    <a:pt x="537" y="294"/>
                    <a:pt x="527" y="322"/>
                  </a:cubicBezTo>
                  <a:cubicBezTo>
                    <a:pt x="517" y="350"/>
                    <a:pt x="378" y="367"/>
                    <a:pt x="339" y="397"/>
                  </a:cubicBezTo>
                  <a:cubicBezTo>
                    <a:pt x="300" y="427"/>
                    <a:pt x="300" y="481"/>
                    <a:pt x="290" y="503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4" name="Rectangle 94"/>
            <p:cNvSpPr>
              <a:spLocks noChangeArrowheads="1"/>
            </p:cNvSpPr>
            <p:nvPr/>
          </p:nvSpPr>
          <p:spPr bwMode="auto">
            <a:xfrm>
              <a:off x="2859" y="1486"/>
              <a:ext cx="11800" cy="7176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0"/>
                    </a:srgbClr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5" name="Freeform 95"/>
            <p:cNvSpPr>
              <a:spLocks/>
            </p:cNvSpPr>
            <p:nvPr/>
          </p:nvSpPr>
          <p:spPr bwMode="auto">
            <a:xfrm>
              <a:off x="5145" y="1478"/>
              <a:ext cx="8619" cy="4052"/>
            </a:xfrm>
            <a:custGeom>
              <a:avLst/>
              <a:gdLst>
                <a:gd name="T0" fmla="*/ 0 w 8619"/>
                <a:gd name="T1" fmla="*/ 0 h 4044"/>
                <a:gd name="T2" fmla="*/ 21 w 8619"/>
                <a:gd name="T3" fmla="*/ 240 h 4044"/>
                <a:gd name="T4" fmla="*/ 51 w 8619"/>
                <a:gd name="T5" fmla="*/ 454 h 4044"/>
                <a:gd name="T6" fmla="*/ 117 w 8619"/>
                <a:gd name="T7" fmla="*/ 835 h 4044"/>
                <a:gd name="T8" fmla="*/ 222 w 8619"/>
                <a:gd name="T9" fmla="*/ 1190 h 4044"/>
                <a:gd name="T10" fmla="*/ 348 w 8619"/>
                <a:gd name="T11" fmla="*/ 1536 h 4044"/>
                <a:gd name="T12" fmla="*/ 561 w 8619"/>
                <a:gd name="T13" fmla="*/ 2002 h 4044"/>
                <a:gd name="T14" fmla="*/ 740 w 8619"/>
                <a:gd name="T15" fmla="*/ 2277 h 4044"/>
                <a:gd name="T16" fmla="*/ 1008 w 8619"/>
                <a:gd name="T17" fmla="*/ 2660 h 4044"/>
                <a:gd name="T18" fmla="*/ 1245 w 8619"/>
                <a:gd name="T19" fmla="*/ 2952 h 4044"/>
                <a:gd name="T20" fmla="*/ 1482 w 8619"/>
                <a:gd name="T21" fmla="*/ 3174 h 4044"/>
                <a:gd name="T22" fmla="*/ 1842 w 8619"/>
                <a:gd name="T23" fmla="*/ 3484 h 4044"/>
                <a:gd name="T24" fmla="*/ 2136 w 8619"/>
                <a:gd name="T25" fmla="*/ 3676 h 4044"/>
                <a:gd name="T26" fmla="*/ 2517 w 8619"/>
                <a:gd name="T27" fmla="*/ 3872 h 4044"/>
                <a:gd name="T28" fmla="*/ 2946 w 8619"/>
                <a:gd name="T29" fmla="*/ 4070 h 4044"/>
                <a:gd name="T30" fmla="*/ 3357 w 8619"/>
                <a:gd name="T31" fmla="*/ 4190 h 4044"/>
                <a:gd name="T32" fmla="*/ 3687 w 8619"/>
                <a:gd name="T33" fmla="*/ 4247 h 4044"/>
                <a:gd name="T34" fmla="*/ 3951 w 8619"/>
                <a:gd name="T35" fmla="*/ 4277 h 4044"/>
                <a:gd name="T36" fmla="*/ 4287 w 8619"/>
                <a:gd name="T37" fmla="*/ 4292 h 4044"/>
                <a:gd name="T38" fmla="*/ 4614 w 8619"/>
                <a:gd name="T39" fmla="*/ 4280 h 4044"/>
                <a:gd name="T40" fmla="*/ 5001 w 8619"/>
                <a:gd name="T41" fmla="*/ 4235 h 4044"/>
                <a:gd name="T42" fmla="*/ 5466 w 8619"/>
                <a:gd name="T43" fmla="*/ 4130 h 4044"/>
                <a:gd name="T44" fmla="*/ 5808 w 8619"/>
                <a:gd name="T45" fmla="*/ 4022 h 4044"/>
                <a:gd name="T46" fmla="*/ 6105 w 8619"/>
                <a:gd name="T47" fmla="*/ 3878 h 4044"/>
                <a:gd name="T48" fmla="*/ 6395 w 8619"/>
                <a:gd name="T49" fmla="*/ 3720 h 4044"/>
                <a:gd name="T50" fmla="*/ 6843 w 8619"/>
                <a:gd name="T51" fmla="*/ 3424 h 4044"/>
                <a:gd name="T52" fmla="*/ 7212 w 8619"/>
                <a:gd name="T53" fmla="*/ 3111 h 4044"/>
                <a:gd name="T54" fmla="*/ 7494 w 8619"/>
                <a:gd name="T55" fmla="*/ 2794 h 4044"/>
                <a:gd name="T56" fmla="*/ 7737 w 8619"/>
                <a:gd name="T57" fmla="*/ 2495 h 4044"/>
                <a:gd name="T58" fmla="*/ 7947 w 8619"/>
                <a:gd name="T59" fmla="*/ 2176 h 4044"/>
                <a:gd name="T60" fmla="*/ 8112 w 8619"/>
                <a:gd name="T61" fmla="*/ 1874 h 4044"/>
                <a:gd name="T62" fmla="*/ 8256 w 8619"/>
                <a:gd name="T63" fmla="*/ 1572 h 4044"/>
                <a:gd name="T64" fmla="*/ 8412 w 8619"/>
                <a:gd name="T65" fmla="*/ 1135 h 4044"/>
                <a:gd name="T66" fmla="*/ 8550 w 8619"/>
                <a:gd name="T67" fmla="*/ 559 h 4044"/>
                <a:gd name="T68" fmla="*/ 8619 w 8619"/>
                <a:gd name="T69" fmla="*/ 3 h 404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8619" h="4044">
                  <a:moveTo>
                    <a:pt x="0" y="0"/>
                  </a:moveTo>
                  <a:cubicBezTo>
                    <a:pt x="3" y="40"/>
                    <a:pt x="13" y="170"/>
                    <a:pt x="21" y="240"/>
                  </a:cubicBezTo>
                  <a:cubicBezTo>
                    <a:pt x="29" y="310"/>
                    <a:pt x="35" y="334"/>
                    <a:pt x="51" y="423"/>
                  </a:cubicBezTo>
                  <a:cubicBezTo>
                    <a:pt x="67" y="512"/>
                    <a:pt x="88" y="656"/>
                    <a:pt x="117" y="773"/>
                  </a:cubicBezTo>
                  <a:cubicBezTo>
                    <a:pt x="146" y="890"/>
                    <a:pt x="184" y="1016"/>
                    <a:pt x="222" y="1128"/>
                  </a:cubicBezTo>
                  <a:cubicBezTo>
                    <a:pt x="260" y="1240"/>
                    <a:pt x="292" y="1318"/>
                    <a:pt x="348" y="1443"/>
                  </a:cubicBezTo>
                  <a:cubicBezTo>
                    <a:pt x="404" y="1568"/>
                    <a:pt x="496" y="1760"/>
                    <a:pt x="561" y="1878"/>
                  </a:cubicBezTo>
                  <a:cubicBezTo>
                    <a:pt x="626" y="1996"/>
                    <a:pt x="666" y="2049"/>
                    <a:pt x="740" y="2153"/>
                  </a:cubicBezTo>
                  <a:cubicBezTo>
                    <a:pt x="814" y="2257"/>
                    <a:pt x="924" y="2402"/>
                    <a:pt x="1008" y="2505"/>
                  </a:cubicBezTo>
                  <a:cubicBezTo>
                    <a:pt x="1092" y="2608"/>
                    <a:pt x="1166" y="2689"/>
                    <a:pt x="1245" y="2769"/>
                  </a:cubicBezTo>
                  <a:cubicBezTo>
                    <a:pt x="1324" y="2849"/>
                    <a:pt x="1383" y="2905"/>
                    <a:pt x="1482" y="2988"/>
                  </a:cubicBezTo>
                  <a:cubicBezTo>
                    <a:pt x="1581" y="3071"/>
                    <a:pt x="1733" y="3191"/>
                    <a:pt x="1842" y="3270"/>
                  </a:cubicBezTo>
                  <a:cubicBezTo>
                    <a:pt x="1951" y="3349"/>
                    <a:pt x="2024" y="3396"/>
                    <a:pt x="2136" y="3459"/>
                  </a:cubicBezTo>
                  <a:cubicBezTo>
                    <a:pt x="2248" y="3522"/>
                    <a:pt x="2382" y="3585"/>
                    <a:pt x="2517" y="3645"/>
                  </a:cubicBezTo>
                  <a:cubicBezTo>
                    <a:pt x="2652" y="3705"/>
                    <a:pt x="2806" y="3773"/>
                    <a:pt x="2946" y="3822"/>
                  </a:cubicBezTo>
                  <a:cubicBezTo>
                    <a:pt x="3086" y="3871"/>
                    <a:pt x="3234" y="3913"/>
                    <a:pt x="3357" y="3942"/>
                  </a:cubicBezTo>
                  <a:cubicBezTo>
                    <a:pt x="3480" y="3971"/>
                    <a:pt x="3588" y="3984"/>
                    <a:pt x="3687" y="3999"/>
                  </a:cubicBezTo>
                  <a:cubicBezTo>
                    <a:pt x="3786" y="4014"/>
                    <a:pt x="3851" y="4022"/>
                    <a:pt x="3951" y="4029"/>
                  </a:cubicBezTo>
                  <a:cubicBezTo>
                    <a:pt x="4051" y="4036"/>
                    <a:pt x="4177" y="4044"/>
                    <a:pt x="4287" y="4044"/>
                  </a:cubicBezTo>
                  <a:cubicBezTo>
                    <a:pt x="4397" y="4044"/>
                    <a:pt x="4495" y="4042"/>
                    <a:pt x="4614" y="4032"/>
                  </a:cubicBezTo>
                  <a:cubicBezTo>
                    <a:pt x="4733" y="4022"/>
                    <a:pt x="4859" y="4012"/>
                    <a:pt x="5001" y="3987"/>
                  </a:cubicBezTo>
                  <a:cubicBezTo>
                    <a:pt x="5143" y="3962"/>
                    <a:pt x="5332" y="3917"/>
                    <a:pt x="5466" y="3882"/>
                  </a:cubicBezTo>
                  <a:cubicBezTo>
                    <a:pt x="5600" y="3847"/>
                    <a:pt x="5702" y="3816"/>
                    <a:pt x="5808" y="3777"/>
                  </a:cubicBezTo>
                  <a:cubicBezTo>
                    <a:pt x="5914" y="3738"/>
                    <a:pt x="6007" y="3697"/>
                    <a:pt x="6105" y="3651"/>
                  </a:cubicBezTo>
                  <a:cubicBezTo>
                    <a:pt x="6203" y="3605"/>
                    <a:pt x="6272" y="3575"/>
                    <a:pt x="6395" y="3503"/>
                  </a:cubicBezTo>
                  <a:cubicBezTo>
                    <a:pt x="6518" y="3431"/>
                    <a:pt x="6707" y="3315"/>
                    <a:pt x="6843" y="3219"/>
                  </a:cubicBezTo>
                  <a:cubicBezTo>
                    <a:pt x="6979" y="3123"/>
                    <a:pt x="7104" y="3022"/>
                    <a:pt x="7212" y="2925"/>
                  </a:cubicBezTo>
                  <a:cubicBezTo>
                    <a:pt x="7320" y="2828"/>
                    <a:pt x="7407" y="2734"/>
                    <a:pt x="7494" y="2637"/>
                  </a:cubicBezTo>
                  <a:cubicBezTo>
                    <a:pt x="7581" y="2540"/>
                    <a:pt x="7662" y="2437"/>
                    <a:pt x="7737" y="2340"/>
                  </a:cubicBezTo>
                  <a:cubicBezTo>
                    <a:pt x="7812" y="2243"/>
                    <a:pt x="7884" y="2150"/>
                    <a:pt x="7947" y="2052"/>
                  </a:cubicBezTo>
                  <a:cubicBezTo>
                    <a:pt x="8010" y="1954"/>
                    <a:pt x="8061" y="1850"/>
                    <a:pt x="8112" y="1755"/>
                  </a:cubicBezTo>
                  <a:cubicBezTo>
                    <a:pt x="8163" y="1660"/>
                    <a:pt x="8206" y="1593"/>
                    <a:pt x="8256" y="1479"/>
                  </a:cubicBezTo>
                  <a:cubicBezTo>
                    <a:pt x="8306" y="1365"/>
                    <a:pt x="8363" y="1231"/>
                    <a:pt x="8412" y="1073"/>
                  </a:cubicBezTo>
                  <a:cubicBezTo>
                    <a:pt x="8461" y="915"/>
                    <a:pt x="8516" y="706"/>
                    <a:pt x="8550" y="528"/>
                  </a:cubicBezTo>
                  <a:cubicBezTo>
                    <a:pt x="8584" y="350"/>
                    <a:pt x="8605" y="112"/>
                    <a:pt x="8619" y="3"/>
                  </a:cubicBezTo>
                </a:path>
              </a:pathLst>
            </a:custGeom>
            <a:noFill/>
            <a:ln w="12700" cap="flat" cmpd="sng">
              <a:solidFill>
                <a:srgbClr val="000000"/>
              </a:solidFill>
              <a:prstDash val="dash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6" name="Freeform 96"/>
            <p:cNvSpPr>
              <a:spLocks/>
            </p:cNvSpPr>
            <p:nvPr/>
          </p:nvSpPr>
          <p:spPr bwMode="auto">
            <a:xfrm>
              <a:off x="11257" y="4739"/>
              <a:ext cx="1261" cy="695"/>
            </a:xfrm>
            <a:custGeom>
              <a:avLst/>
              <a:gdLst>
                <a:gd name="T0" fmla="*/ 218 w 1261"/>
                <a:gd name="T1" fmla="*/ 335 h 695"/>
                <a:gd name="T2" fmla="*/ 143 w 1261"/>
                <a:gd name="T3" fmla="*/ 125 h 695"/>
                <a:gd name="T4" fmla="*/ 218 w 1261"/>
                <a:gd name="T5" fmla="*/ 5 h 695"/>
                <a:gd name="T6" fmla="*/ 338 w 1261"/>
                <a:gd name="T7" fmla="*/ 20 h 695"/>
                <a:gd name="T8" fmla="*/ 398 w 1261"/>
                <a:gd name="T9" fmla="*/ 110 h 695"/>
                <a:gd name="T10" fmla="*/ 578 w 1261"/>
                <a:gd name="T11" fmla="*/ 215 h 695"/>
                <a:gd name="T12" fmla="*/ 683 w 1261"/>
                <a:gd name="T13" fmla="*/ 230 h 695"/>
                <a:gd name="T14" fmla="*/ 773 w 1261"/>
                <a:gd name="T15" fmla="*/ 260 h 695"/>
                <a:gd name="T16" fmla="*/ 878 w 1261"/>
                <a:gd name="T17" fmla="*/ 320 h 695"/>
                <a:gd name="T18" fmla="*/ 1118 w 1261"/>
                <a:gd name="T19" fmla="*/ 395 h 695"/>
                <a:gd name="T20" fmla="*/ 1208 w 1261"/>
                <a:gd name="T21" fmla="*/ 440 h 695"/>
                <a:gd name="T22" fmla="*/ 1253 w 1261"/>
                <a:gd name="T23" fmla="*/ 530 h 695"/>
                <a:gd name="T24" fmla="*/ 1208 w 1261"/>
                <a:gd name="T25" fmla="*/ 560 h 695"/>
                <a:gd name="T26" fmla="*/ 803 w 1261"/>
                <a:gd name="T27" fmla="*/ 590 h 695"/>
                <a:gd name="T28" fmla="*/ 563 w 1261"/>
                <a:gd name="T29" fmla="*/ 665 h 695"/>
                <a:gd name="T30" fmla="*/ 518 w 1261"/>
                <a:gd name="T31" fmla="*/ 680 h 695"/>
                <a:gd name="T32" fmla="*/ 473 w 1261"/>
                <a:gd name="T33" fmla="*/ 695 h 695"/>
                <a:gd name="T34" fmla="*/ 308 w 1261"/>
                <a:gd name="T35" fmla="*/ 665 h 695"/>
                <a:gd name="T36" fmla="*/ 38 w 1261"/>
                <a:gd name="T37" fmla="*/ 560 h 695"/>
                <a:gd name="T38" fmla="*/ 38 w 1261"/>
                <a:gd name="T39" fmla="*/ 425 h 695"/>
                <a:gd name="T40" fmla="*/ 128 w 1261"/>
                <a:gd name="T41" fmla="*/ 395 h 695"/>
                <a:gd name="T42" fmla="*/ 173 w 1261"/>
                <a:gd name="T43" fmla="*/ 380 h 695"/>
                <a:gd name="T44" fmla="*/ 188 w 1261"/>
                <a:gd name="T45" fmla="*/ 320 h 695"/>
                <a:gd name="T46" fmla="*/ 218 w 1261"/>
                <a:gd name="T47" fmla="*/ 335 h 69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261" h="695">
                  <a:moveTo>
                    <a:pt x="218" y="335"/>
                  </a:moveTo>
                  <a:cubicBezTo>
                    <a:pt x="174" y="268"/>
                    <a:pt x="158" y="202"/>
                    <a:pt x="143" y="125"/>
                  </a:cubicBezTo>
                  <a:cubicBezTo>
                    <a:pt x="162" y="49"/>
                    <a:pt x="143" y="30"/>
                    <a:pt x="218" y="5"/>
                  </a:cubicBezTo>
                  <a:cubicBezTo>
                    <a:pt x="258" y="10"/>
                    <a:pt x="303" y="0"/>
                    <a:pt x="338" y="20"/>
                  </a:cubicBezTo>
                  <a:cubicBezTo>
                    <a:pt x="369" y="38"/>
                    <a:pt x="364" y="99"/>
                    <a:pt x="398" y="110"/>
                  </a:cubicBezTo>
                  <a:cubicBezTo>
                    <a:pt x="466" y="133"/>
                    <a:pt x="519" y="176"/>
                    <a:pt x="578" y="215"/>
                  </a:cubicBezTo>
                  <a:cubicBezTo>
                    <a:pt x="607" y="235"/>
                    <a:pt x="648" y="225"/>
                    <a:pt x="683" y="230"/>
                  </a:cubicBezTo>
                  <a:cubicBezTo>
                    <a:pt x="713" y="240"/>
                    <a:pt x="747" y="242"/>
                    <a:pt x="773" y="260"/>
                  </a:cubicBezTo>
                  <a:cubicBezTo>
                    <a:pt x="814" y="287"/>
                    <a:pt x="830" y="301"/>
                    <a:pt x="878" y="320"/>
                  </a:cubicBezTo>
                  <a:cubicBezTo>
                    <a:pt x="952" y="350"/>
                    <a:pt x="1047" y="359"/>
                    <a:pt x="1118" y="395"/>
                  </a:cubicBezTo>
                  <a:cubicBezTo>
                    <a:pt x="1234" y="453"/>
                    <a:pt x="1095" y="402"/>
                    <a:pt x="1208" y="440"/>
                  </a:cubicBezTo>
                  <a:cubicBezTo>
                    <a:pt x="1214" y="449"/>
                    <a:pt x="1261" y="511"/>
                    <a:pt x="1253" y="530"/>
                  </a:cubicBezTo>
                  <a:cubicBezTo>
                    <a:pt x="1246" y="547"/>
                    <a:pt x="1226" y="556"/>
                    <a:pt x="1208" y="560"/>
                  </a:cubicBezTo>
                  <a:cubicBezTo>
                    <a:pt x="1152" y="573"/>
                    <a:pt x="806" y="590"/>
                    <a:pt x="803" y="590"/>
                  </a:cubicBezTo>
                  <a:cubicBezTo>
                    <a:pt x="723" y="617"/>
                    <a:pt x="643" y="638"/>
                    <a:pt x="563" y="665"/>
                  </a:cubicBezTo>
                  <a:cubicBezTo>
                    <a:pt x="548" y="670"/>
                    <a:pt x="533" y="675"/>
                    <a:pt x="518" y="680"/>
                  </a:cubicBezTo>
                  <a:cubicBezTo>
                    <a:pt x="503" y="685"/>
                    <a:pt x="473" y="695"/>
                    <a:pt x="473" y="695"/>
                  </a:cubicBezTo>
                  <a:cubicBezTo>
                    <a:pt x="432" y="690"/>
                    <a:pt x="354" y="688"/>
                    <a:pt x="308" y="665"/>
                  </a:cubicBezTo>
                  <a:cubicBezTo>
                    <a:pt x="201" y="612"/>
                    <a:pt x="163" y="581"/>
                    <a:pt x="38" y="560"/>
                  </a:cubicBezTo>
                  <a:cubicBezTo>
                    <a:pt x="24" y="518"/>
                    <a:pt x="0" y="469"/>
                    <a:pt x="38" y="425"/>
                  </a:cubicBezTo>
                  <a:cubicBezTo>
                    <a:pt x="59" y="401"/>
                    <a:pt x="98" y="405"/>
                    <a:pt x="128" y="395"/>
                  </a:cubicBezTo>
                  <a:cubicBezTo>
                    <a:pt x="143" y="390"/>
                    <a:pt x="173" y="380"/>
                    <a:pt x="173" y="380"/>
                  </a:cubicBezTo>
                  <a:cubicBezTo>
                    <a:pt x="178" y="360"/>
                    <a:pt x="188" y="341"/>
                    <a:pt x="188" y="320"/>
                  </a:cubicBezTo>
                  <a:cubicBezTo>
                    <a:pt x="188" y="282"/>
                    <a:pt x="127" y="214"/>
                    <a:pt x="218" y="335"/>
                  </a:cubicBezTo>
                  <a:close/>
                </a:path>
              </a:pathLst>
            </a:custGeom>
            <a:solidFill>
              <a:srgbClr val="548DD4"/>
            </a:solidFill>
            <a:ln w="9525">
              <a:solidFill>
                <a:srgbClr val="548DD4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7" name="Freeform 97"/>
            <p:cNvSpPr>
              <a:spLocks/>
            </p:cNvSpPr>
            <p:nvPr/>
          </p:nvSpPr>
          <p:spPr bwMode="auto">
            <a:xfrm>
              <a:off x="11792" y="4474"/>
              <a:ext cx="538" cy="472"/>
            </a:xfrm>
            <a:custGeom>
              <a:avLst/>
              <a:gdLst>
                <a:gd name="T0" fmla="*/ 43 w 538"/>
                <a:gd name="T1" fmla="*/ 0 h 472"/>
                <a:gd name="T2" fmla="*/ 118 w 538"/>
                <a:gd name="T3" fmla="*/ 360 h 472"/>
                <a:gd name="T4" fmla="*/ 223 w 538"/>
                <a:gd name="T5" fmla="*/ 435 h 472"/>
                <a:gd name="T6" fmla="*/ 268 w 538"/>
                <a:gd name="T7" fmla="*/ 450 h 472"/>
                <a:gd name="T8" fmla="*/ 313 w 538"/>
                <a:gd name="T9" fmla="*/ 465 h 472"/>
                <a:gd name="T10" fmla="*/ 508 w 538"/>
                <a:gd name="T11" fmla="*/ 420 h 472"/>
                <a:gd name="T12" fmla="*/ 538 w 538"/>
                <a:gd name="T13" fmla="*/ 330 h 472"/>
                <a:gd name="T14" fmla="*/ 268 w 538"/>
                <a:gd name="T15" fmla="*/ 240 h 472"/>
                <a:gd name="T16" fmla="*/ 178 w 538"/>
                <a:gd name="T17" fmla="*/ 180 h 472"/>
                <a:gd name="T18" fmla="*/ 118 w 538"/>
                <a:gd name="T19" fmla="*/ 90 h 472"/>
                <a:gd name="T20" fmla="*/ 103 w 538"/>
                <a:gd name="T21" fmla="*/ 45 h 472"/>
                <a:gd name="T22" fmla="*/ 43 w 538"/>
                <a:gd name="T23" fmla="*/ 0 h 47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38" h="472">
                  <a:moveTo>
                    <a:pt x="43" y="0"/>
                  </a:moveTo>
                  <a:cubicBezTo>
                    <a:pt x="51" y="144"/>
                    <a:pt x="0" y="282"/>
                    <a:pt x="118" y="360"/>
                  </a:cubicBezTo>
                  <a:cubicBezTo>
                    <a:pt x="143" y="435"/>
                    <a:pt x="118" y="400"/>
                    <a:pt x="223" y="435"/>
                  </a:cubicBezTo>
                  <a:cubicBezTo>
                    <a:pt x="238" y="440"/>
                    <a:pt x="253" y="445"/>
                    <a:pt x="268" y="450"/>
                  </a:cubicBezTo>
                  <a:cubicBezTo>
                    <a:pt x="283" y="455"/>
                    <a:pt x="313" y="465"/>
                    <a:pt x="313" y="465"/>
                  </a:cubicBezTo>
                  <a:cubicBezTo>
                    <a:pt x="330" y="463"/>
                    <a:pt x="475" y="472"/>
                    <a:pt x="508" y="420"/>
                  </a:cubicBezTo>
                  <a:cubicBezTo>
                    <a:pt x="525" y="393"/>
                    <a:pt x="538" y="330"/>
                    <a:pt x="538" y="330"/>
                  </a:cubicBezTo>
                  <a:cubicBezTo>
                    <a:pt x="453" y="288"/>
                    <a:pt x="358" y="270"/>
                    <a:pt x="268" y="240"/>
                  </a:cubicBezTo>
                  <a:cubicBezTo>
                    <a:pt x="234" y="229"/>
                    <a:pt x="178" y="180"/>
                    <a:pt x="178" y="180"/>
                  </a:cubicBezTo>
                  <a:cubicBezTo>
                    <a:pt x="158" y="150"/>
                    <a:pt x="129" y="124"/>
                    <a:pt x="118" y="90"/>
                  </a:cubicBezTo>
                  <a:cubicBezTo>
                    <a:pt x="113" y="75"/>
                    <a:pt x="113" y="57"/>
                    <a:pt x="103" y="45"/>
                  </a:cubicBezTo>
                  <a:cubicBezTo>
                    <a:pt x="87" y="26"/>
                    <a:pt x="63" y="15"/>
                    <a:pt x="43" y="0"/>
                  </a:cubicBezTo>
                  <a:close/>
                </a:path>
              </a:pathLst>
            </a:custGeom>
            <a:solidFill>
              <a:srgbClr val="548DD4"/>
            </a:solidFill>
            <a:ln w="9525" cap="flat" cmpd="sng">
              <a:solidFill>
                <a:srgbClr val="548DD4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8" name="Freeform 98"/>
            <p:cNvSpPr>
              <a:spLocks/>
            </p:cNvSpPr>
            <p:nvPr/>
          </p:nvSpPr>
          <p:spPr bwMode="auto">
            <a:xfrm rot="-503130">
              <a:off x="2999" y="6253"/>
              <a:ext cx="401" cy="1065"/>
            </a:xfrm>
            <a:custGeom>
              <a:avLst/>
              <a:gdLst>
                <a:gd name="T0" fmla="*/ 19 w 401"/>
                <a:gd name="T1" fmla="*/ 91 h 1065"/>
                <a:gd name="T2" fmla="*/ 84 w 401"/>
                <a:gd name="T3" fmla="*/ 0 h 1065"/>
                <a:gd name="T4" fmla="*/ 149 w 401"/>
                <a:gd name="T5" fmla="*/ 117 h 1065"/>
                <a:gd name="T6" fmla="*/ 175 w 401"/>
                <a:gd name="T7" fmla="*/ 195 h 1065"/>
                <a:gd name="T8" fmla="*/ 214 w 401"/>
                <a:gd name="T9" fmla="*/ 273 h 1065"/>
                <a:gd name="T10" fmla="*/ 265 w 401"/>
                <a:gd name="T11" fmla="*/ 454 h 1065"/>
                <a:gd name="T12" fmla="*/ 395 w 401"/>
                <a:gd name="T13" fmla="*/ 779 h 1065"/>
                <a:gd name="T14" fmla="*/ 382 w 401"/>
                <a:gd name="T15" fmla="*/ 1025 h 1065"/>
                <a:gd name="T16" fmla="*/ 343 w 401"/>
                <a:gd name="T17" fmla="*/ 909 h 1065"/>
                <a:gd name="T18" fmla="*/ 291 w 401"/>
                <a:gd name="T19" fmla="*/ 649 h 1065"/>
                <a:gd name="T20" fmla="*/ 278 w 401"/>
                <a:gd name="T21" fmla="*/ 610 h 1065"/>
                <a:gd name="T22" fmla="*/ 201 w 401"/>
                <a:gd name="T23" fmla="*/ 571 h 1065"/>
                <a:gd name="T24" fmla="*/ 162 w 401"/>
                <a:gd name="T25" fmla="*/ 454 h 1065"/>
                <a:gd name="T26" fmla="*/ 149 w 401"/>
                <a:gd name="T27" fmla="*/ 416 h 1065"/>
                <a:gd name="T28" fmla="*/ 136 w 401"/>
                <a:gd name="T29" fmla="*/ 377 h 1065"/>
                <a:gd name="T30" fmla="*/ 97 w 401"/>
                <a:gd name="T31" fmla="*/ 208 h 1065"/>
                <a:gd name="T32" fmla="*/ 45 w 401"/>
                <a:gd name="T33" fmla="*/ 195 h 1065"/>
                <a:gd name="T34" fmla="*/ 6 w 401"/>
                <a:gd name="T35" fmla="*/ 156 h 1065"/>
                <a:gd name="T36" fmla="*/ 19 w 401"/>
                <a:gd name="T37" fmla="*/ 65 h 1065"/>
                <a:gd name="T38" fmla="*/ 19 w 401"/>
                <a:gd name="T39" fmla="*/ 91 h 106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401" h="1065">
                  <a:moveTo>
                    <a:pt x="19" y="91"/>
                  </a:moveTo>
                  <a:cubicBezTo>
                    <a:pt x="49" y="0"/>
                    <a:pt x="19" y="22"/>
                    <a:pt x="84" y="0"/>
                  </a:cubicBezTo>
                  <a:cubicBezTo>
                    <a:pt x="108" y="35"/>
                    <a:pt x="132" y="78"/>
                    <a:pt x="149" y="117"/>
                  </a:cubicBezTo>
                  <a:cubicBezTo>
                    <a:pt x="160" y="142"/>
                    <a:pt x="160" y="172"/>
                    <a:pt x="175" y="195"/>
                  </a:cubicBezTo>
                  <a:cubicBezTo>
                    <a:pt x="202" y="235"/>
                    <a:pt x="202" y="228"/>
                    <a:pt x="214" y="273"/>
                  </a:cubicBezTo>
                  <a:cubicBezTo>
                    <a:pt x="219" y="292"/>
                    <a:pt x="248" y="428"/>
                    <a:pt x="265" y="454"/>
                  </a:cubicBezTo>
                  <a:cubicBezTo>
                    <a:pt x="330" y="551"/>
                    <a:pt x="367" y="666"/>
                    <a:pt x="395" y="779"/>
                  </a:cubicBezTo>
                  <a:cubicBezTo>
                    <a:pt x="391" y="861"/>
                    <a:pt x="401" y="945"/>
                    <a:pt x="382" y="1025"/>
                  </a:cubicBezTo>
                  <a:cubicBezTo>
                    <a:pt x="373" y="1065"/>
                    <a:pt x="343" y="909"/>
                    <a:pt x="343" y="909"/>
                  </a:cubicBezTo>
                  <a:cubicBezTo>
                    <a:pt x="323" y="752"/>
                    <a:pt x="338" y="839"/>
                    <a:pt x="291" y="649"/>
                  </a:cubicBezTo>
                  <a:cubicBezTo>
                    <a:pt x="288" y="636"/>
                    <a:pt x="287" y="621"/>
                    <a:pt x="278" y="610"/>
                  </a:cubicBezTo>
                  <a:cubicBezTo>
                    <a:pt x="260" y="588"/>
                    <a:pt x="226" y="580"/>
                    <a:pt x="201" y="571"/>
                  </a:cubicBezTo>
                  <a:cubicBezTo>
                    <a:pt x="188" y="532"/>
                    <a:pt x="175" y="493"/>
                    <a:pt x="162" y="454"/>
                  </a:cubicBezTo>
                  <a:cubicBezTo>
                    <a:pt x="158" y="441"/>
                    <a:pt x="153" y="429"/>
                    <a:pt x="149" y="416"/>
                  </a:cubicBezTo>
                  <a:cubicBezTo>
                    <a:pt x="145" y="403"/>
                    <a:pt x="136" y="377"/>
                    <a:pt x="136" y="377"/>
                  </a:cubicBezTo>
                  <a:cubicBezTo>
                    <a:pt x="135" y="373"/>
                    <a:pt x="118" y="213"/>
                    <a:pt x="97" y="208"/>
                  </a:cubicBezTo>
                  <a:cubicBezTo>
                    <a:pt x="80" y="204"/>
                    <a:pt x="62" y="199"/>
                    <a:pt x="45" y="195"/>
                  </a:cubicBezTo>
                  <a:cubicBezTo>
                    <a:pt x="32" y="182"/>
                    <a:pt x="10" y="174"/>
                    <a:pt x="6" y="156"/>
                  </a:cubicBezTo>
                  <a:cubicBezTo>
                    <a:pt x="0" y="126"/>
                    <a:pt x="13" y="95"/>
                    <a:pt x="19" y="65"/>
                  </a:cubicBezTo>
                  <a:cubicBezTo>
                    <a:pt x="21" y="57"/>
                    <a:pt x="19" y="82"/>
                    <a:pt x="19" y="91"/>
                  </a:cubicBezTo>
                  <a:close/>
                </a:path>
              </a:pathLst>
            </a:custGeom>
            <a:solidFill>
              <a:srgbClr val="365F91"/>
            </a:solidFill>
            <a:ln w="9525">
              <a:solidFill>
                <a:srgbClr val="365F91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9" name="AutoShape 99"/>
            <p:cNvSpPr>
              <a:spLocks noChangeArrowheads="1"/>
            </p:cNvSpPr>
            <p:nvPr/>
          </p:nvSpPr>
          <p:spPr bwMode="auto">
            <a:xfrm>
              <a:off x="4414" y="4523"/>
              <a:ext cx="227" cy="227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40 w 21600"/>
                <a:gd name="T25" fmla="*/ 3140 h 21600"/>
                <a:gd name="T26" fmla="*/ 18460 w 21600"/>
                <a:gd name="T27" fmla="*/ 18460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0" name="Oval 100"/>
            <p:cNvSpPr>
              <a:spLocks noChangeArrowheads="1"/>
            </p:cNvSpPr>
            <p:nvPr/>
          </p:nvSpPr>
          <p:spPr bwMode="auto">
            <a:xfrm>
              <a:off x="4472" y="4582"/>
              <a:ext cx="113" cy="113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1" name="Oval 101"/>
            <p:cNvSpPr>
              <a:spLocks noChangeArrowheads="1"/>
            </p:cNvSpPr>
            <p:nvPr/>
          </p:nvSpPr>
          <p:spPr bwMode="auto">
            <a:xfrm>
              <a:off x="11246" y="5657"/>
              <a:ext cx="143" cy="143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2" name="Text Box 102"/>
            <p:cNvSpPr txBox="1">
              <a:spLocks noChangeArrowheads="1"/>
            </p:cNvSpPr>
            <p:nvPr/>
          </p:nvSpPr>
          <p:spPr bwMode="auto">
            <a:xfrm>
              <a:off x="9978" y="5507"/>
              <a:ext cx="1551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just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宋体" panose="02010600030101010101" pitchFamily="2" charset="-122"/>
                </a:rPr>
                <a:t>雅库茨克</a:t>
              </a:r>
              <a:endParaRPr kumimoji="0" lang="zh-CN" altLang="zh-CN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7" name="Text Box 107"/>
            <p:cNvSpPr txBox="1">
              <a:spLocks noChangeArrowheads="1"/>
            </p:cNvSpPr>
            <p:nvPr/>
          </p:nvSpPr>
          <p:spPr bwMode="auto">
            <a:xfrm>
              <a:off x="3665" y="4725"/>
              <a:ext cx="1320" cy="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just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宋体" panose="02010600030101010101" pitchFamily="2" charset="-122"/>
                </a:rPr>
                <a:t>莫斯科</a:t>
              </a:r>
              <a:endParaRPr kumimoji="0" lang="zh-CN" altLang="zh-CN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8" name="Text Box 108"/>
            <p:cNvSpPr txBox="1">
              <a:spLocks noChangeArrowheads="1"/>
            </p:cNvSpPr>
            <p:nvPr/>
          </p:nvSpPr>
          <p:spPr bwMode="auto">
            <a:xfrm>
              <a:off x="6579" y="2287"/>
              <a:ext cx="3978" cy="7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just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+mn-ea"/>
                  <a:ea typeface="+mn-ea"/>
                </a:rPr>
                <a:t>北      冰       洋</a:t>
              </a:r>
              <a:endParaRPr kumimoji="0" lang="zh-CN" altLang="zh-CN" sz="180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</a:endParaRPr>
            </a:p>
          </p:txBody>
        </p:sp>
        <p:sp>
          <p:nvSpPr>
            <p:cNvPr id="109" name="Text Box 109"/>
            <p:cNvSpPr txBox="1">
              <a:spLocks noChangeArrowheads="1"/>
            </p:cNvSpPr>
            <p:nvPr/>
          </p:nvSpPr>
          <p:spPr bwMode="auto">
            <a:xfrm>
              <a:off x="13837" y="2193"/>
              <a:ext cx="970" cy="4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R="0" lvl="0" indent="0" algn="just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2400" u="none" strike="noStrike" kern="0" cap="none" spc="0" normalizeH="0" baseline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+mn-ea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/>
                <a:t>太      </a:t>
              </a:r>
            </a:p>
            <a:p>
              <a:endParaRPr lang="zh-CN" altLang="en-US" dirty="0"/>
            </a:p>
            <a:p>
              <a:endParaRPr lang="zh-CN" altLang="en-US" dirty="0"/>
            </a:p>
            <a:p>
              <a:r>
                <a:rPr lang="zh-CN" altLang="en-US" dirty="0"/>
                <a:t>平       </a:t>
              </a:r>
            </a:p>
            <a:p>
              <a:endParaRPr lang="zh-CN" altLang="en-US" dirty="0"/>
            </a:p>
            <a:p>
              <a:endParaRPr lang="zh-CN" altLang="en-US" dirty="0"/>
            </a:p>
            <a:p>
              <a:r>
                <a:rPr lang="zh-CN" altLang="en-US" dirty="0"/>
                <a:t>洋</a:t>
              </a:r>
              <a:endParaRPr lang="zh-CN" altLang="zh-CN" dirty="0"/>
            </a:p>
          </p:txBody>
        </p:sp>
      </p:grpSp>
      <p:grpSp>
        <p:nvGrpSpPr>
          <p:cNvPr id="127" name="组合 126"/>
          <p:cNvGrpSpPr/>
          <p:nvPr>
            <p:custDataLst>
              <p:tags r:id="rId1"/>
            </p:custDataLst>
          </p:nvPr>
        </p:nvGrpSpPr>
        <p:grpSpPr>
          <a:xfrm>
            <a:off x="1467916" y="3883889"/>
            <a:ext cx="551542" cy="492443"/>
            <a:chOff x="1553029" y="3469434"/>
            <a:chExt cx="551542" cy="492443"/>
          </a:xfrm>
        </p:grpSpPr>
        <p:sp>
          <p:nvSpPr>
            <p:cNvPr id="128" name="椭圆 127"/>
            <p:cNvSpPr/>
            <p:nvPr/>
          </p:nvSpPr>
          <p:spPr>
            <a:xfrm>
              <a:off x="1553029" y="3628571"/>
              <a:ext cx="174171" cy="174171"/>
            </a:xfrm>
            <a:prstGeom prst="ellipse">
              <a:avLst/>
            </a:prstGeom>
            <a:solidFill>
              <a:srgbClr val="C00000"/>
            </a:solidFill>
            <a:ln w="28575">
              <a:noFill/>
              <a:headEnd type="none" w="med" len="med"/>
              <a:tailEnd type="triangle" w="med" len="med"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9" name="文本框 128"/>
            <p:cNvSpPr txBox="1"/>
            <p:nvPr/>
          </p:nvSpPr>
          <p:spPr>
            <a:xfrm>
              <a:off x="1640114" y="3469434"/>
              <a:ext cx="46445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dirty="0"/>
                <a:t>A</a:t>
              </a:r>
              <a:endParaRPr lang="zh-CN" altLang="en-US" sz="2600" dirty="0"/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3987329" y="3716966"/>
            <a:ext cx="551542" cy="492443"/>
            <a:chOff x="1553029" y="3469434"/>
            <a:chExt cx="551542" cy="492443"/>
          </a:xfrm>
        </p:grpSpPr>
        <p:sp>
          <p:nvSpPr>
            <p:cNvPr id="131" name="椭圆 130"/>
            <p:cNvSpPr/>
            <p:nvPr/>
          </p:nvSpPr>
          <p:spPr>
            <a:xfrm>
              <a:off x="1553029" y="3628571"/>
              <a:ext cx="174171" cy="174171"/>
            </a:xfrm>
            <a:prstGeom prst="ellipse">
              <a:avLst/>
            </a:prstGeom>
            <a:solidFill>
              <a:srgbClr val="C00000"/>
            </a:solidFill>
            <a:ln w="28575">
              <a:noFill/>
              <a:headEnd type="none" w="med" len="med"/>
              <a:tailEnd type="triangle" w="med" len="med"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2" name="文本框 131"/>
            <p:cNvSpPr txBox="1"/>
            <p:nvPr/>
          </p:nvSpPr>
          <p:spPr>
            <a:xfrm>
              <a:off x="1640114" y="3469434"/>
              <a:ext cx="46445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dirty="0"/>
                <a:t>B</a:t>
              </a:r>
              <a:endParaRPr lang="zh-CN" altLang="en-US" sz="2600" dirty="0"/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3413606" y="4592426"/>
            <a:ext cx="551542" cy="492443"/>
            <a:chOff x="1553029" y="3469434"/>
            <a:chExt cx="551542" cy="492443"/>
          </a:xfrm>
        </p:grpSpPr>
        <p:sp>
          <p:nvSpPr>
            <p:cNvPr id="134" name="椭圆 133"/>
            <p:cNvSpPr/>
            <p:nvPr/>
          </p:nvSpPr>
          <p:spPr>
            <a:xfrm>
              <a:off x="1553029" y="3628571"/>
              <a:ext cx="174171" cy="174171"/>
            </a:xfrm>
            <a:prstGeom prst="ellipse">
              <a:avLst/>
            </a:prstGeom>
            <a:solidFill>
              <a:srgbClr val="C00000"/>
            </a:solidFill>
            <a:ln w="28575">
              <a:noFill/>
              <a:headEnd type="none" w="med" len="med"/>
              <a:tailEnd type="triangle" w="med" len="med"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5" name="文本框 134"/>
            <p:cNvSpPr txBox="1"/>
            <p:nvPr/>
          </p:nvSpPr>
          <p:spPr>
            <a:xfrm>
              <a:off x="1640114" y="3469434"/>
              <a:ext cx="46445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dirty="0"/>
                <a:t>D</a:t>
              </a:r>
              <a:endParaRPr lang="zh-CN" altLang="en-US" sz="2600" dirty="0"/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4850613" y="3155963"/>
            <a:ext cx="551542" cy="492443"/>
            <a:chOff x="1553029" y="3469434"/>
            <a:chExt cx="551542" cy="492443"/>
          </a:xfrm>
        </p:grpSpPr>
        <p:sp>
          <p:nvSpPr>
            <p:cNvPr id="137" name="椭圆 136"/>
            <p:cNvSpPr/>
            <p:nvPr/>
          </p:nvSpPr>
          <p:spPr>
            <a:xfrm>
              <a:off x="1553029" y="3628571"/>
              <a:ext cx="174171" cy="174171"/>
            </a:xfrm>
            <a:prstGeom prst="ellipse">
              <a:avLst/>
            </a:prstGeom>
            <a:solidFill>
              <a:srgbClr val="C00000"/>
            </a:solidFill>
            <a:ln w="28575">
              <a:noFill/>
              <a:headEnd type="none" w="med" len="med"/>
              <a:tailEnd type="triangle" w="med" len="med"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8" name="文本框 137"/>
            <p:cNvSpPr txBox="1"/>
            <p:nvPr/>
          </p:nvSpPr>
          <p:spPr>
            <a:xfrm>
              <a:off x="1640114" y="3469434"/>
              <a:ext cx="46445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dirty="0"/>
                <a:t>C</a:t>
              </a:r>
              <a:endParaRPr lang="zh-CN" altLang="en-US" sz="2600" dirty="0"/>
            </a:p>
          </p:txBody>
        </p:sp>
      </p:grpSp>
      <p:sp>
        <p:nvSpPr>
          <p:cNvPr id="123" name="矩形 122"/>
          <p:cNvSpPr/>
          <p:nvPr/>
        </p:nvSpPr>
        <p:spPr>
          <a:xfrm>
            <a:off x="8250542" y="1139394"/>
            <a:ext cx="3557000" cy="2136207"/>
          </a:xfrm>
          <a:prstGeom prst="rect">
            <a:avLst/>
          </a:prstGeom>
          <a:solidFill>
            <a:srgbClr val="4472C4">
              <a:alpha val="13000"/>
            </a:srgbClr>
          </a:solidFill>
          <a:ln w="1270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24" name="文本框 123"/>
          <p:cNvSpPr txBox="1"/>
          <p:nvPr/>
        </p:nvSpPr>
        <p:spPr>
          <a:xfrm>
            <a:off x="8473768" y="2106067"/>
            <a:ext cx="3283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  <a:defRPr/>
            </a:pPr>
            <a:r>
              <a:rPr lang="zh-CN" altLang="en-US" sz="2400" kern="0" dirty="0">
                <a:solidFill>
                  <a:prstClr val="black">
                    <a:lumMod val="65000"/>
                    <a:lumOff val="35000"/>
                  </a:prstClr>
                </a:solidFill>
              </a:rPr>
              <a:t>最合适居住的地点</a:t>
            </a:r>
          </a:p>
        </p:txBody>
      </p:sp>
      <p:sp>
        <p:nvSpPr>
          <p:cNvPr id="125" name="文本框 124"/>
          <p:cNvSpPr txBox="1"/>
          <p:nvPr/>
        </p:nvSpPr>
        <p:spPr>
          <a:xfrm>
            <a:off x="8473769" y="2679336"/>
            <a:ext cx="3097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n"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</a:rPr>
              <a:t>为什么</a:t>
            </a:r>
          </a:p>
        </p:txBody>
      </p:sp>
      <p:sp>
        <p:nvSpPr>
          <p:cNvPr id="126" name="矩形 125"/>
          <p:cNvSpPr/>
          <p:nvPr/>
        </p:nvSpPr>
        <p:spPr>
          <a:xfrm>
            <a:off x="8372170" y="1285501"/>
            <a:ext cx="3333773" cy="638900"/>
          </a:xfrm>
          <a:prstGeom prst="rect">
            <a:avLst/>
          </a:prstGeom>
          <a:solidFill>
            <a:srgbClr val="3FA9E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kern="0" dirty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读图思考</a:t>
            </a: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22" name="标题 4">
            <a:extLst>
              <a:ext uri="{FF2B5EF4-FFF2-40B4-BE49-F238E27FC236}">
                <a16:creationId xmlns:a16="http://schemas.microsoft.com/office/drawing/2014/main" id="{C065F29D-B5F9-4846-8B2B-997C418AFFA1}"/>
              </a:ext>
            </a:extLst>
          </p:cNvPr>
          <p:cNvSpPr>
            <a:spLocks noGrp="1"/>
          </p:cNvSpPr>
          <p:nvPr/>
        </p:nvSpPr>
        <p:spPr>
          <a:xfrm>
            <a:off x="116840" y="182245"/>
            <a:ext cx="12170410" cy="9359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zh-CN" sz="3200" b="1" dirty="0"/>
              <a:t>俄罗斯气候的影响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668456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57199" y="685800"/>
            <a:ext cx="7040881" cy="4764231"/>
            <a:chOff x="457199" y="685800"/>
            <a:chExt cx="7040881" cy="4764231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4464" y="1407967"/>
              <a:ext cx="6833616" cy="4042064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44" t="1921" r="87635" b="64966"/>
            <a:stretch/>
          </p:blipFill>
          <p:spPr>
            <a:xfrm>
              <a:off x="457199" y="685800"/>
              <a:ext cx="1173481" cy="2164080"/>
            </a:xfrm>
            <a:prstGeom prst="rect">
              <a:avLst/>
            </a:prstGeom>
          </p:spPr>
        </p:pic>
      </p:grpSp>
      <p:sp>
        <p:nvSpPr>
          <p:cNvPr id="25" name="矩形 24"/>
          <p:cNvSpPr/>
          <p:nvPr/>
        </p:nvSpPr>
        <p:spPr>
          <a:xfrm>
            <a:off x="8214314" y="2360896"/>
            <a:ext cx="3557000" cy="2136207"/>
          </a:xfrm>
          <a:prstGeom prst="rect">
            <a:avLst/>
          </a:prstGeom>
          <a:solidFill>
            <a:srgbClr val="4472C4">
              <a:alpha val="13000"/>
            </a:srgbClr>
          </a:solidFill>
          <a:ln w="1270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437540" y="3327569"/>
            <a:ext cx="3283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  <a:defRPr/>
            </a:pPr>
            <a:r>
              <a:rPr lang="zh-CN" altLang="en-US" sz="2400" kern="0" dirty="0">
                <a:solidFill>
                  <a:prstClr val="black">
                    <a:lumMod val="65000"/>
                    <a:lumOff val="35000"/>
                  </a:prstClr>
                </a:solidFill>
              </a:rPr>
              <a:t>欧洲部分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8437541" y="3900838"/>
            <a:ext cx="3097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n"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</a:rPr>
              <a:t>亚洲部分的南部</a:t>
            </a:r>
          </a:p>
        </p:txBody>
      </p:sp>
      <p:sp>
        <p:nvSpPr>
          <p:cNvPr id="28" name="矩形 27"/>
          <p:cNvSpPr/>
          <p:nvPr/>
        </p:nvSpPr>
        <p:spPr>
          <a:xfrm>
            <a:off x="8335942" y="2507003"/>
            <a:ext cx="3333773" cy="638900"/>
          </a:xfrm>
          <a:prstGeom prst="rect">
            <a:avLst/>
          </a:prstGeom>
          <a:solidFill>
            <a:srgbClr val="3FA9E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人口主要分布</a:t>
            </a:r>
          </a:p>
        </p:txBody>
      </p:sp>
      <p:sp>
        <p:nvSpPr>
          <p:cNvPr id="9" name="标题 4">
            <a:extLst>
              <a:ext uri="{FF2B5EF4-FFF2-40B4-BE49-F238E27FC236}">
                <a16:creationId xmlns:a16="http://schemas.microsoft.com/office/drawing/2014/main" id="{2E0A46CA-F97B-428E-BD79-812912DEEB52}"/>
              </a:ext>
            </a:extLst>
          </p:cNvPr>
          <p:cNvSpPr>
            <a:spLocks noGrp="1"/>
          </p:cNvSpPr>
          <p:nvPr/>
        </p:nvSpPr>
        <p:spPr>
          <a:xfrm>
            <a:off x="116840" y="182245"/>
            <a:ext cx="12170410" cy="9359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zh-CN" sz="3200" b="1" dirty="0"/>
              <a:t>俄罗斯气候的影响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277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A_图片 2" descr="p50-1俄交通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960" y="123813"/>
            <a:ext cx="9240734" cy="5121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PA_组合 2"/>
          <p:cNvGrpSpPr/>
          <p:nvPr>
            <p:custDataLst>
              <p:tags r:id="rId2"/>
            </p:custDataLst>
          </p:nvPr>
        </p:nvGrpSpPr>
        <p:grpSpPr>
          <a:xfrm>
            <a:off x="733695" y="5642952"/>
            <a:ext cx="5504454" cy="613792"/>
            <a:chOff x="125003" y="4266893"/>
            <a:chExt cx="5504454" cy="613792"/>
          </a:xfrm>
        </p:grpSpPr>
        <p:sp>
          <p:nvSpPr>
            <p:cNvPr id="4" name="PA_矩形 12"/>
            <p:cNvSpPr/>
            <p:nvPr>
              <p:custDataLst>
                <p:tags r:id="rId9"/>
              </p:custDataLst>
            </p:nvPr>
          </p:nvSpPr>
          <p:spPr>
            <a:xfrm>
              <a:off x="1121046" y="4266893"/>
              <a:ext cx="4508411" cy="613792"/>
            </a:xfrm>
            <a:prstGeom prst="rect">
              <a:avLst/>
            </a:prstGeom>
            <a:solidFill>
              <a:srgbClr val="4472C4">
                <a:alpha val="13000"/>
              </a:srgbClr>
            </a:solidFill>
            <a:ln w="12700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" name="PA_文本框 15"/>
            <p:cNvSpPr txBox="1"/>
            <p:nvPr>
              <p:custDataLst>
                <p:tags r:id="rId10"/>
              </p:custDataLst>
            </p:nvPr>
          </p:nvSpPr>
          <p:spPr>
            <a:xfrm>
              <a:off x="2099841" y="4337760"/>
              <a:ext cx="325979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lvl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zh-CN" altLang="en-US" sz="2400" kern="0" dirty="0">
                  <a:solidFill>
                    <a:prstClr val="black">
                      <a:lumMod val="65000"/>
                      <a:lumOff val="35000"/>
                    </a:prstClr>
                  </a:solidFill>
                </a:rPr>
                <a:t>俄罗斯铁路的分布规律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</a:endParaRPr>
            </a:p>
          </p:txBody>
        </p:sp>
        <p:sp>
          <p:nvSpPr>
            <p:cNvPr id="7" name="PA_矩形 17"/>
            <p:cNvSpPr/>
            <p:nvPr>
              <p:custDataLst>
                <p:tags r:id="rId11"/>
              </p:custDataLst>
            </p:nvPr>
          </p:nvSpPr>
          <p:spPr>
            <a:xfrm>
              <a:off x="125003" y="4266893"/>
              <a:ext cx="1899887" cy="613792"/>
            </a:xfrm>
            <a:prstGeom prst="rect">
              <a:avLst/>
            </a:prstGeom>
            <a:solidFill>
              <a:srgbClr val="3FA9E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vert="horz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3200" kern="0" noProof="0" dirty="0">
                  <a:solidFill>
                    <a:prstClr val="whit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读图思考</a:t>
              </a:r>
              <a:endPara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sp>
        <p:nvSpPr>
          <p:cNvPr id="11" name="PA_文本框 15"/>
          <p:cNvSpPr txBox="1"/>
          <p:nvPr>
            <p:custDataLst>
              <p:tags r:id="rId3"/>
            </p:custDataLst>
          </p:nvPr>
        </p:nvSpPr>
        <p:spPr>
          <a:xfrm>
            <a:off x="7122694" y="5425099"/>
            <a:ext cx="22291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</a:rPr>
              <a:t>欧洲部分稠密</a:t>
            </a:r>
          </a:p>
        </p:txBody>
      </p:sp>
      <p:grpSp>
        <p:nvGrpSpPr>
          <p:cNvPr id="15" name="PA_组合 14"/>
          <p:cNvGrpSpPr/>
          <p:nvPr>
            <p:custDataLst>
              <p:tags r:id="rId4"/>
            </p:custDataLst>
          </p:nvPr>
        </p:nvGrpSpPr>
        <p:grpSpPr>
          <a:xfrm>
            <a:off x="6392009" y="5328962"/>
            <a:ext cx="5370500" cy="1241772"/>
            <a:chOff x="6392009" y="5328962"/>
            <a:chExt cx="5370500" cy="1241772"/>
          </a:xfrm>
        </p:grpSpPr>
        <p:sp>
          <p:nvSpPr>
            <p:cNvPr id="10" name="PA_矩形 12"/>
            <p:cNvSpPr/>
            <p:nvPr>
              <p:custDataLst>
                <p:tags r:id="rId6"/>
              </p:custDataLst>
            </p:nvPr>
          </p:nvSpPr>
          <p:spPr>
            <a:xfrm>
              <a:off x="6870887" y="5328963"/>
              <a:ext cx="4891622" cy="613792"/>
            </a:xfrm>
            <a:prstGeom prst="rect">
              <a:avLst/>
            </a:prstGeom>
            <a:solidFill>
              <a:srgbClr val="4472C4">
                <a:alpha val="13000"/>
              </a:srgbClr>
            </a:solidFill>
            <a:ln w="12700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" name="PA_矩形 17"/>
            <p:cNvSpPr/>
            <p:nvPr>
              <p:custDataLst>
                <p:tags r:id="rId7"/>
              </p:custDataLst>
            </p:nvPr>
          </p:nvSpPr>
          <p:spPr>
            <a:xfrm>
              <a:off x="6392009" y="5328962"/>
              <a:ext cx="646100" cy="1241772"/>
            </a:xfrm>
            <a:prstGeom prst="rect">
              <a:avLst/>
            </a:prstGeom>
            <a:solidFill>
              <a:srgbClr val="3FA9E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vert="horz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</a:rPr>
                <a:t>特</a:t>
              </a:r>
              <a:endParaRPr kumimoji="0" lang="en-US" altLang="zh-CN" sz="3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</a:rPr>
                <a:t>点</a:t>
              </a:r>
            </a:p>
          </p:txBody>
        </p:sp>
        <p:sp>
          <p:nvSpPr>
            <p:cNvPr id="13" name="PA_矩形 12"/>
            <p:cNvSpPr/>
            <p:nvPr>
              <p:custDataLst>
                <p:tags r:id="rId8"/>
              </p:custDataLst>
            </p:nvPr>
          </p:nvSpPr>
          <p:spPr>
            <a:xfrm>
              <a:off x="7038109" y="5956942"/>
              <a:ext cx="4724400" cy="613792"/>
            </a:xfrm>
            <a:prstGeom prst="rect">
              <a:avLst/>
            </a:prstGeom>
            <a:solidFill>
              <a:srgbClr val="4472C4">
                <a:alpha val="13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14" name="PA_文本框 15"/>
          <p:cNvSpPr txBox="1"/>
          <p:nvPr>
            <p:custDataLst>
              <p:tags r:id="rId5"/>
            </p:custDataLst>
          </p:nvPr>
        </p:nvSpPr>
        <p:spPr>
          <a:xfrm>
            <a:off x="7122694" y="6025912"/>
            <a:ext cx="44735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</a:rPr>
              <a:t>亚洲部分稀疏，主要在南部地区</a:t>
            </a:r>
          </a:p>
        </p:txBody>
      </p:sp>
      <p:sp>
        <p:nvSpPr>
          <p:cNvPr id="6" name="椭圆 5"/>
          <p:cNvSpPr/>
          <p:nvPr/>
        </p:nvSpPr>
        <p:spPr>
          <a:xfrm>
            <a:off x="2161224" y="1669901"/>
            <a:ext cx="2047125" cy="1759099"/>
          </a:xfrm>
          <a:prstGeom prst="ellipse">
            <a:avLst/>
          </a:prstGeom>
          <a:noFill/>
          <a:ln w="28575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 rot="260541">
            <a:off x="4632362" y="3333616"/>
            <a:ext cx="4165394" cy="1374446"/>
          </a:xfrm>
          <a:prstGeom prst="ellipse">
            <a:avLst/>
          </a:prstGeom>
          <a:solidFill>
            <a:schemeClr val="bg1">
              <a:alpha val="0"/>
            </a:schemeClr>
          </a:solidFill>
          <a:ln w="28575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标题 4">
            <a:extLst>
              <a:ext uri="{FF2B5EF4-FFF2-40B4-BE49-F238E27FC236}">
                <a16:creationId xmlns:a16="http://schemas.microsoft.com/office/drawing/2014/main" id="{A1952469-4FDF-467B-B9E4-F61FCEC65449}"/>
              </a:ext>
            </a:extLst>
          </p:cNvPr>
          <p:cNvSpPr>
            <a:spLocks noGrp="1"/>
          </p:cNvSpPr>
          <p:nvPr/>
        </p:nvSpPr>
        <p:spPr>
          <a:xfrm>
            <a:off x="116840" y="182245"/>
            <a:ext cx="12170410" cy="9359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zh-CN" sz="3200" b="1" dirty="0"/>
              <a:t>俄罗斯气候的影响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46846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78D5B99B-8F2F-45B7-AB48-0106BCB579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626685" y="103397"/>
            <a:ext cx="10938630" cy="6754603"/>
          </a:xfrm>
          <a:prstGeom prst="rect">
            <a:avLst/>
          </a:prstGeom>
          <a:ln>
            <a:noFill/>
          </a:ln>
        </p:spPr>
      </p:pic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标题 4">
            <a:extLst>
              <a:ext uri="{FF2B5EF4-FFF2-40B4-BE49-F238E27FC236}">
                <a16:creationId xmlns:a16="http://schemas.microsoft.com/office/drawing/2014/main" id="{7E742D71-B491-4BDD-8ED4-A3ED2E9A9EC4}"/>
              </a:ext>
            </a:extLst>
          </p:cNvPr>
          <p:cNvSpPr>
            <a:spLocks noGrp="1"/>
          </p:cNvSpPr>
          <p:nvPr/>
        </p:nvSpPr>
        <p:spPr>
          <a:xfrm>
            <a:off x="-35560" y="29845"/>
            <a:ext cx="12170410" cy="9359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zh-CN" sz="3600" b="1" dirty="0">
                <a:latin typeface="微软雅黑" panose="020B0503020204020204" charset="-122"/>
                <a:ea typeface="微软雅黑" panose="020B0503020204020204" charset="-122"/>
              </a:rPr>
              <a:t>知识建构</a:t>
            </a:r>
          </a:p>
        </p:txBody>
      </p:sp>
    </p:spTree>
    <p:extLst>
      <p:ext uri="{BB962C8B-B14F-4D97-AF65-F5344CB8AC3E}">
        <p14:creationId xmlns:p14="http://schemas.microsoft.com/office/powerpoint/2010/main" val="35073277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3" b="781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253769" y="1317811"/>
            <a:ext cx="1107996" cy="422237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6000" dirty="0">
                <a:latin typeface="叶根友毛笔行书2.0版" panose="02010601030101010101" pitchFamily="2" charset="-122"/>
                <a:ea typeface="叶根友毛笔行书2.0版" panose="02010601030101010101" pitchFamily="2" charset="-122"/>
              </a:rPr>
              <a:t>谢谢！</a:t>
            </a:r>
          </a:p>
        </p:txBody>
      </p:sp>
    </p:spTree>
    <p:extLst>
      <p:ext uri="{BB962C8B-B14F-4D97-AF65-F5344CB8AC3E}">
        <p14:creationId xmlns:p14="http://schemas.microsoft.com/office/powerpoint/2010/main" val="3703640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heme/theme1.xml><?xml version="1.0" encoding="utf-8"?>
<a:theme xmlns:a="http://schemas.openxmlformats.org/drawingml/2006/main" name="Office 主题​​">
  <a:themeElements>
    <a:clrScheme name="蓝色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清晰至上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28575">
          <a:solidFill>
            <a:srgbClr val="E8422C"/>
          </a:solidFill>
          <a:headEnd type="none" w="med" len="med"/>
          <a:tailEnd type="none" w="med" len="med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tailEnd type="triangl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ctr">
          <a:defRPr sz="2600"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961</Words>
  <Application>Microsoft Office PowerPoint</Application>
  <PresentationFormat>宽屏</PresentationFormat>
  <Paragraphs>127</Paragraphs>
  <Slides>27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27</vt:i4>
      </vt:variant>
    </vt:vector>
  </HeadingPairs>
  <TitlesOfParts>
    <vt:vector size="49" baseType="lpstr">
      <vt:lpstr>Cooper Std Black</vt:lpstr>
      <vt:lpstr>Kozuka Mincho Pro H</vt:lpstr>
      <vt:lpstr>PingFang SC</vt:lpstr>
      <vt:lpstr>等线</vt:lpstr>
      <vt:lpstr>方正姚体</vt:lpstr>
      <vt:lpstr>黑体</vt:lpstr>
      <vt:lpstr>华文楷体</vt:lpstr>
      <vt:lpstr>楷体</vt:lpstr>
      <vt:lpstr>宋体</vt:lpstr>
      <vt:lpstr>微软雅黑</vt:lpstr>
      <vt:lpstr>叶根友毛笔行书2.0版</vt:lpstr>
      <vt:lpstr>造字工房形黑（非商用）细体</vt:lpstr>
      <vt:lpstr>Arial</vt:lpstr>
      <vt:lpstr>Arial</vt:lpstr>
      <vt:lpstr>Arial Narrow</vt:lpstr>
      <vt:lpstr>Calibri</vt:lpstr>
      <vt:lpstr>Calibri Light</vt:lpstr>
      <vt:lpstr>Impact</vt:lpstr>
      <vt:lpstr>Times New Roman</vt:lpstr>
      <vt:lpstr>Wingdings</vt:lpstr>
      <vt:lpstr>Office 主题​​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海军</dc:creator>
  <cp:lastModifiedBy>海军</cp:lastModifiedBy>
  <cp:revision>3</cp:revision>
  <dcterms:created xsi:type="dcterms:W3CDTF">2020-06-18T13:03:25Z</dcterms:created>
  <dcterms:modified xsi:type="dcterms:W3CDTF">2020-06-18T13:31:07Z</dcterms:modified>
</cp:coreProperties>
</file>