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74" r:id="rId4"/>
    <p:sldId id="310" r:id="rId5"/>
    <p:sldId id="311" r:id="rId6"/>
    <p:sldId id="312" r:id="rId7"/>
    <p:sldId id="313" r:id="rId8"/>
    <p:sldId id="314" r:id="rId9"/>
    <p:sldId id="309" r:id="rId10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6"/>
      </p:cViewPr>
      <p:guideLst>
        <p:guide orient="horz" pos="224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6" cy="7200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DCF20-B608-4B15-BA2F-338F9FF34434}" type="datetimeFigureOut">
              <a:rPr lang="zh-CN" altLang="en-US" smtClean="0"/>
              <a:t>2023/3/30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C25E1-92FE-42B6-A927-1B428F2708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6080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E602C-90E1-47E9-A29F-5DF315FE5E26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6326E-750F-4667-97E7-AF41946DCC1B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E9B44-AD25-4E1B-A36E-5007B4FA3AB4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9FF8E-0726-4B35-93AE-B86423107827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23E36-9C49-4912-B492-0DC36D2D1828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4B7B0-F989-4C2F-91FD-C8ECECDE8813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0F97D-DB8C-40F8-8755-586265D39F55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853753-11AA-4B83-815C-B157B868BF8F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5FE13-7733-4041-87A6-3170B497FE11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38CE4-A8E3-4015-9F21-259F0C6DF067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0393B-3C44-4E31-91BC-6947BEC66A43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E4B244-A812-4493-9F29-772EEA3BA434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F993E-5446-41C3-86C6-F86A9C78BFCE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6165C-6712-4A56-AECC-38EF49D41470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CE9FC-F40E-44E1-AB3C-3B91309893F6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DF516-1019-44C4-8C4B-DBA8A6BBBFAC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5E106-E1E3-4090-B04A-F670A49C0D70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987BBC-9235-4741-B213-A8912F5976A0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B1713-5B88-4393-8B8E-C67E202B38DF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52BC5-6330-40C3-97F7-E229AD5F6AB0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0860F-CE67-4369-BF09-31AD3DB1D8EB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EBD680-560F-4E58-948B-1CCBB5F4DCE1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>
              <a:sym typeface="Arial" panose="020B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6AF37-1137-43DF-8B60-0C20F7A4FA90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F2350-49B0-466B-9937-BD9A38227E33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zh-CN" smtClean="0">
                <a:sym typeface="MS PGothic" panose="020B0600070205080204" pitchFamily="34" charset="-128"/>
              </a:rPr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zh-CN" smtClean="0">
                <a:sym typeface="Arial" panose="020B0604020202020204" pitchFamily="34" charset="0"/>
              </a:rPr>
              <a:t>单击此处编辑母版文本样式</a:t>
            </a:r>
          </a:p>
          <a:p>
            <a:pPr lvl="1"/>
            <a:r>
              <a:rPr lang="zh-CN" altLang="zh-CN" smtClean="0">
                <a:sym typeface="Arial" panose="020B0604020202020204" pitchFamily="34" charset="0"/>
              </a:rPr>
              <a:t>第二级</a:t>
            </a:r>
          </a:p>
          <a:p>
            <a:pPr lvl="2"/>
            <a:r>
              <a:rPr lang="zh-CN" altLang="zh-CN" smtClean="0">
                <a:sym typeface="Arial" panose="020B0604020202020204" pitchFamily="34" charset="0"/>
              </a:rPr>
              <a:t>第三级</a:t>
            </a:r>
          </a:p>
          <a:p>
            <a:pPr lvl="3"/>
            <a:r>
              <a:rPr lang="zh-CN" altLang="zh-CN" smtClean="0">
                <a:sym typeface="Arial" panose="020B0604020202020204" pitchFamily="34" charset="0"/>
              </a:rPr>
              <a:t>第四级</a:t>
            </a:r>
          </a:p>
          <a:p>
            <a:pPr lvl="4"/>
            <a:r>
              <a:rPr lang="zh-CN" altLang="zh-CN" smtClean="0">
                <a:sym typeface="Arial" panose="020B0604020202020204" pitchFamily="34" charset="0"/>
              </a:rPr>
              <a:t>第五级</a:t>
            </a:r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02D713E-D1C2-445B-936A-B34A5A162876}" type="datetime1">
              <a:rPr lang="zh-CN" altLang="en-US"/>
              <a:t>2023/3/30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EE1FAC0-BBD2-4A8F-B6F5-3B29067D3215}" type="slidenum">
              <a:rPr lang="zh-CN" altLang="en-US"/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MS PGothic" panose="020B0600070205080204" pitchFamily="34" charset="-128"/>
        </a:defRPr>
      </a:lvl1pPr>
      <a:lvl2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2pPr>
      <a:lvl3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3pPr>
      <a:lvl4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4pPr>
      <a:lvl5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7pPr>
      <a:lvl8pPr marL="3429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8pPr>
      <a:lvl9pPr marL="3886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矩形 6"/>
          <p:cNvSpPr>
            <a:spLocks noChangeArrowheads="1"/>
          </p:cNvSpPr>
          <p:nvPr/>
        </p:nvSpPr>
        <p:spPr bwMode="auto">
          <a:xfrm>
            <a:off x="0" y="38602"/>
            <a:ext cx="12192000" cy="6858000"/>
          </a:xfrm>
          <a:prstGeom prst="rect">
            <a:avLst/>
          </a:prstGeom>
          <a:solidFill>
            <a:srgbClr val="0E814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>
              <a:solidFill>
                <a:srgbClr val="FFFFFF"/>
              </a:solidFill>
            </a:endParaRPr>
          </a:p>
        </p:txBody>
      </p:sp>
      <p:sp>
        <p:nvSpPr>
          <p:cNvPr id="2051" name="梯形 12"/>
          <p:cNvSpPr>
            <a:spLocks noChangeArrowheads="1"/>
          </p:cNvSpPr>
          <p:nvPr/>
        </p:nvSpPr>
        <p:spPr bwMode="auto">
          <a:xfrm>
            <a:off x="2178050" y="5530850"/>
            <a:ext cx="7837488" cy="869950"/>
          </a:xfrm>
          <a:custGeom>
            <a:avLst/>
            <a:gdLst>
              <a:gd name="T0" fmla="*/ 0 w 1936750"/>
              <a:gd name="T1" fmla="*/ 869950 h 435016"/>
              <a:gd name="T2" fmla="*/ 1365141 w 1936750"/>
              <a:gd name="T3" fmla="*/ 82 h 435016"/>
              <a:gd name="T4" fmla="*/ 6472347 w 1936750"/>
              <a:gd name="T5" fmla="*/ 82 h 435016"/>
              <a:gd name="T6" fmla="*/ 7837488 w 1936750"/>
              <a:gd name="T7" fmla="*/ 869950 h 435016"/>
              <a:gd name="T8" fmla="*/ 0 w 1936750"/>
              <a:gd name="T9" fmla="*/ 869950 h 4350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36750"/>
              <a:gd name="T16" fmla="*/ 0 h 435016"/>
              <a:gd name="T17" fmla="*/ 1936750 w 1936750"/>
              <a:gd name="T18" fmla="*/ 435016 h 4350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36750" h="435016">
                <a:moveTo>
                  <a:pt x="0" y="435016"/>
                </a:moveTo>
                <a:cubicBezTo>
                  <a:pt x="201348" y="315424"/>
                  <a:pt x="110597" y="-4192"/>
                  <a:pt x="337345" y="41"/>
                </a:cubicBezTo>
                <a:lnTo>
                  <a:pt x="1599405" y="41"/>
                </a:lnTo>
                <a:cubicBezTo>
                  <a:pt x="1838853" y="-1017"/>
                  <a:pt x="1729052" y="305899"/>
                  <a:pt x="1936750" y="435016"/>
                </a:cubicBezTo>
                <a:lnTo>
                  <a:pt x="0" y="435016"/>
                </a:lnTo>
                <a:close/>
              </a:path>
            </a:pathLst>
          </a:cu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2052" name="矩形 5"/>
          <p:cNvSpPr>
            <a:spLocks noChangeArrowheads="1"/>
          </p:cNvSpPr>
          <p:nvPr/>
        </p:nvSpPr>
        <p:spPr bwMode="auto">
          <a:xfrm>
            <a:off x="0" y="6399530"/>
            <a:ext cx="12192000" cy="457200"/>
          </a:xfrm>
          <a:prstGeom prst="rect">
            <a:avLst/>
          </a:pr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>
              <a:solidFill>
                <a:srgbClr val="FFFFFF"/>
              </a:solidFill>
            </a:endParaRPr>
          </a:p>
        </p:txBody>
      </p:sp>
      <p:sp>
        <p:nvSpPr>
          <p:cNvPr id="2055" name="矩形 12"/>
          <p:cNvSpPr>
            <a:spLocks noChangeArrowheads="1"/>
          </p:cNvSpPr>
          <p:nvPr/>
        </p:nvSpPr>
        <p:spPr bwMode="auto">
          <a:xfrm>
            <a:off x="3681716" y="3825875"/>
            <a:ext cx="4828565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44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高</a:t>
            </a:r>
            <a:r>
              <a:rPr lang="zh-CN" altLang="en-US" sz="44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考工作机制汇报</a:t>
            </a:r>
            <a:endParaRPr lang="zh-CN" altLang="en-US" sz="4400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ctr"/>
            <a:r>
              <a:rPr lang="zh-CN" altLang="en-US" sz="4400" b="1" dirty="0" smtClean="0">
                <a:solidFill>
                  <a:schemeClr val="bg1">
                    <a:lumMod val="95000"/>
                  </a:schemeClr>
                </a:solidFill>
                <a:latin typeface="Agency FB" panose="020B0503020202020204" pitchFamily="34" charset="0"/>
                <a:sym typeface="+mn-ea"/>
              </a:rPr>
              <a:t>成都电子信息学校</a:t>
            </a:r>
            <a:r>
              <a:rPr lang="en-US" altLang="zh-CN" sz="4400" b="1" dirty="0" smtClean="0">
                <a:solidFill>
                  <a:schemeClr val="bg1">
                    <a:lumMod val="95000"/>
                  </a:schemeClr>
                </a:solidFill>
                <a:latin typeface="Agency FB" panose="020B0503020202020204" pitchFamily="34" charset="0"/>
                <a:sym typeface="+mn-ea"/>
              </a:rPr>
              <a:t> </a:t>
            </a:r>
            <a:endParaRPr lang="zh-CN" altLang="en-US" dirty="0"/>
          </a:p>
        </p:txBody>
      </p:sp>
      <p:sp>
        <p:nvSpPr>
          <p:cNvPr id="2056" name="文本框 13"/>
          <p:cNvSpPr>
            <a:spLocks noChangeArrowheads="1"/>
          </p:cNvSpPr>
          <p:nvPr/>
        </p:nvSpPr>
        <p:spPr bwMode="auto">
          <a:xfrm>
            <a:off x="4846439" y="5938838"/>
            <a:ext cx="23391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sz="2400" dirty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汇报人</a:t>
            </a:r>
            <a:r>
              <a:rPr lang="zh-CN" sz="2400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：</a:t>
            </a:r>
            <a:r>
              <a:rPr lang="zh-CN" altLang="en-US" sz="2400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黄洪刚</a:t>
            </a:r>
            <a:endParaRPr lang="zh-CN" sz="2400" dirty="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pic>
        <p:nvPicPr>
          <p:cNvPr id="12" name="图片 11"/>
          <p:cNvPicPr/>
          <p:nvPr/>
        </p:nvPicPr>
        <p:blipFill>
          <a:blip r:embed="rId2"/>
          <a:stretch>
            <a:fillRect/>
          </a:stretch>
        </p:blipFill>
        <p:spPr>
          <a:xfrm>
            <a:off x="4823004" y="1245115"/>
            <a:ext cx="2362537" cy="2124830"/>
          </a:xfrm>
          <a:prstGeom prst="rect">
            <a:avLst/>
          </a:prstGeom>
          <a:noFill/>
          <a:ln w="38100">
            <a:noFill/>
            <a:miter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矩形 3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E814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>
              <a:solidFill>
                <a:srgbClr val="FFFFFF"/>
              </a:solidFill>
            </a:endParaRPr>
          </a:p>
        </p:txBody>
      </p:sp>
      <p:sp>
        <p:nvSpPr>
          <p:cNvPr id="3075" name="任意多边形 14"/>
          <p:cNvSpPr>
            <a:spLocks noChangeArrowheads="1"/>
          </p:cNvSpPr>
          <p:nvPr/>
        </p:nvSpPr>
        <p:spPr bwMode="auto">
          <a:xfrm rot="5400000">
            <a:off x="-2232025" y="2232025"/>
            <a:ext cx="6858000" cy="2393950"/>
          </a:xfrm>
          <a:custGeom>
            <a:avLst/>
            <a:gdLst>
              <a:gd name="T0" fmla="*/ 761999 w 6858000"/>
              <a:gd name="T1" fmla="*/ 870528 h 2394857"/>
              <a:gd name="T2" fmla="*/ 1691081 w 6858000"/>
              <a:gd name="T3" fmla="*/ 83 h 2394857"/>
              <a:gd name="T4" fmla="*/ 5166920 w 6858000"/>
              <a:gd name="T5" fmla="*/ 83 h 2394857"/>
              <a:gd name="T6" fmla="*/ 6096001 w 6858000"/>
              <a:gd name="T7" fmla="*/ 870528 h 2394857"/>
              <a:gd name="T8" fmla="*/ 0 w 6858000"/>
              <a:gd name="T9" fmla="*/ 2393950 h 2394857"/>
              <a:gd name="T10" fmla="*/ 0 w 6858000"/>
              <a:gd name="T11" fmla="*/ 870529 h 2394857"/>
              <a:gd name="T12" fmla="*/ 6858000 w 6858000"/>
              <a:gd name="T13" fmla="*/ 870529 h 2394857"/>
              <a:gd name="T14" fmla="*/ 6858000 w 6858000"/>
              <a:gd name="T15" fmla="*/ 2393950 h 23948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858000"/>
              <a:gd name="T25" fmla="*/ 0 h 2394857"/>
              <a:gd name="T26" fmla="*/ 6858000 w 6858000"/>
              <a:gd name="T27" fmla="*/ 2394857 h 239485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858000" h="2394857">
                <a:moveTo>
                  <a:pt x="761999" y="870858"/>
                </a:moveTo>
                <a:cubicBezTo>
                  <a:pt x="1316531" y="631447"/>
                  <a:pt x="1066594" y="-8391"/>
                  <a:pt x="1691081" y="83"/>
                </a:cubicBezTo>
                <a:lnTo>
                  <a:pt x="5166920" y="83"/>
                </a:lnTo>
                <a:cubicBezTo>
                  <a:pt x="5826383" y="-2035"/>
                  <a:pt x="5523980" y="612379"/>
                  <a:pt x="6096001" y="870858"/>
                </a:cubicBezTo>
                <a:lnTo>
                  <a:pt x="761999" y="870858"/>
                </a:lnTo>
                <a:close/>
                <a:moveTo>
                  <a:pt x="0" y="2394857"/>
                </a:moveTo>
                <a:lnTo>
                  <a:pt x="0" y="870859"/>
                </a:lnTo>
                <a:lnTo>
                  <a:pt x="6858000" y="870859"/>
                </a:lnTo>
                <a:lnTo>
                  <a:pt x="6858000" y="2394857"/>
                </a:lnTo>
                <a:lnTo>
                  <a:pt x="0" y="2394857"/>
                </a:lnTo>
                <a:close/>
              </a:path>
            </a:pathLst>
          </a:cu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3076" name="TextBox 44"/>
          <p:cNvSpPr>
            <a:spLocks noChangeArrowheads="1"/>
          </p:cNvSpPr>
          <p:nvPr/>
        </p:nvSpPr>
        <p:spPr bwMode="auto">
          <a:xfrm rot="5400000">
            <a:off x="23812" y="2859088"/>
            <a:ext cx="2614613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3600" b="1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目录</a:t>
            </a:r>
            <a:endParaRPr lang="en-US" altLang="zh-CN" sz="3600" b="1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algn="ctr" eaLnBrk="1" hangingPunct="1"/>
            <a:r>
              <a:rPr lang="en-US" altLang="zh-CN" sz="320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CONTENTE</a:t>
            </a:r>
          </a:p>
        </p:txBody>
      </p:sp>
      <p:sp>
        <p:nvSpPr>
          <p:cNvPr id="3077" name="矩形 6"/>
          <p:cNvSpPr>
            <a:spLocks noChangeArrowheads="1"/>
          </p:cNvSpPr>
          <p:nvPr/>
        </p:nvSpPr>
        <p:spPr bwMode="auto">
          <a:xfrm>
            <a:off x="4922838" y="2120900"/>
            <a:ext cx="16209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班级建立</a:t>
            </a:r>
            <a:endParaRPr lang="zh-CN" altLang="en-US" sz="2800" dirty="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078" name="矩形 7"/>
          <p:cNvSpPr>
            <a:spLocks noChangeArrowheads="1"/>
          </p:cNvSpPr>
          <p:nvPr/>
        </p:nvSpPr>
        <p:spPr bwMode="auto">
          <a:xfrm>
            <a:off x="4181475" y="2195513"/>
            <a:ext cx="661988" cy="422275"/>
          </a:xfrm>
          <a:prstGeom prst="rect">
            <a:avLst/>
          </a:pr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2800">
                <a:solidFill>
                  <a:schemeClr val="bg1"/>
                </a:solidFill>
                <a:cs typeface="Arial" panose="020B0604020202020204" pitchFamily="34" charset="0"/>
                <a:sym typeface="Arial" panose="020B0604020202020204" pitchFamily="34" charset="0"/>
              </a:rPr>
              <a:t>01</a:t>
            </a:r>
            <a:endParaRPr lang="zh-CN" altLang="en-US" sz="2800">
              <a:solidFill>
                <a:schemeClr val="bg1"/>
              </a:solidFill>
            </a:endParaRPr>
          </a:p>
        </p:txBody>
      </p:sp>
      <p:sp>
        <p:nvSpPr>
          <p:cNvPr id="3079" name="矩形 8"/>
          <p:cNvSpPr>
            <a:spLocks noChangeArrowheads="1"/>
          </p:cNvSpPr>
          <p:nvPr/>
        </p:nvSpPr>
        <p:spPr bwMode="auto">
          <a:xfrm>
            <a:off x="4922838" y="2927350"/>
            <a:ext cx="2698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教学任务与安排</a:t>
            </a:r>
            <a:endParaRPr lang="zh-CN" altLang="en-US" sz="2800" dirty="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080" name="矩形 9"/>
          <p:cNvSpPr>
            <a:spLocks noChangeArrowheads="1"/>
          </p:cNvSpPr>
          <p:nvPr/>
        </p:nvSpPr>
        <p:spPr bwMode="auto">
          <a:xfrm>
            <a:off x="4181475" y="3001963"/>
            <a:ext cx="661988" cy="422275"/>
          </a:xfrm>
          <a:prstGeom prst="rect">
            <a:avLst/>
          </a:pr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2800">
                <a:solidFill>
                  <a:schemeClr val="bg1"/>
                </a:solidFill>
                <a:cs typeface="Arial" panose="020B0604020202020204" pitchFamily="34" charset="0"/>
                <a:sym typeface="Arial" panose="020B0604020202020204" pitchFamily="34" charset="0"/>
              </a:rPr>
              <a:t>02</a:t>
            </a:r>
            <a:endParaRPr lang="zh-CN" altLang="en-US" sz="2800">
              <a:solidFill>
                <a:schemeClr val="bg1"/>
              </a:solidFill>
            </a:endParaRPr>
          </a:p>
        </p:txBody>
      </p:sp>
      <p:sp>
        <p:nvSpPr>
          <p:cNvPr id="3081" name="矩形 10"/>
          <p:cNvSpPr>
            <a:spLocks noChangeArrowheads="1"/>
          </p:cNvSpPr>
          <p:nvPr/>
        </p:nvSpPr>
        <p:spPr bwMode="auto">
          <a:xfrm>
            <a:off x="4922838" y="3733800"/>
            <a:ext cx="9028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lang="zh-CN" altLang="en-US" sz="2800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考核</a:t>
            </a:r>
            <a:endParaRPr lang="zh-CN" altLang="en-US" sz="2800" dirty="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082" name="矩形 11"/>
          <p:cNvSpPr>
            <a:spLocks noChangeArrowheads="1"/>
          </p:cNvSpPr>
          <p:nvPr/>
        </p:nvSpPr>
        <p:spPr bwMode="auto">
          <a:xfrm>
            <a:off x="4181475" y="3808413"/>
            <a:ext cx="661988" cy="422275"/>
          </a:xfrm>
          <a:prstGeom prst="rect">
            <a:avLst/>
          </a:pr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2800">
                <a:solidFill>
                  <a:schemeClr val="bg1"/>
                </a:solidFill>
                <a:cs typeface="Arial" panose="020B0604020202020204" pitchFamily="34" charset="0"/>
                <a:sym typeface="Arial" panose="020B0604020202020204" pitchFamily="34" charset="0"/>
              </a:rPr>
              <a:t>03</a:t>
            </a:r>
            <a:endParaRPr lang="zh-CN" altLang="en-US" sz="2800">
              <a:solidFill>
                <a:schemeClr val="bg1"/>
              </a:solidFill>
            </a:endParaRP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4922838" y="4476284"/>
            <a:ext cx="9028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lang="zh-CN" altLang="en-US" sz="2800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激励</a:t>
            </a:r>
            <a:endParaRPr lang="zh-CN" altLang="en-US" sz="2800" dirty="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4181475" y="4550897"/>
            <a:ext cx="661988" cy="422275"/>
          </a:xfrm>
          <a:prstGeom prst="rect">
            <a:avLst/>
          </a:pr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2800" dirty="0" smtClean="0">
                <a:solidFill>
                  <a:schemeClr val="bg1"/>
                </a:solidFill>
                <a:cs typeface="Arial" panose="020B0604020202020204" pitchFamily="34" charset="0"/>
                <a:sym typeface="Arial" panose="020B0604020202020204" pitchFamily="34" charset="0"/>
              </a:rPr>
              <a:t>04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矩形 13"/>
          <p:cNvSpPr>
            <a:spLocks noChangeArrowheads="1"/>
          </p:cNvSpPr>
          <p:nvPr/>
        </p:nvSpPr>
        <p:spPr bwMode="auto">
          <a:xfrm>
            <a:off x="0" y="6364288"/>
            <a:ext cx="9828213" cy="74612"/>
          </a:xfrm>
          <a:prstGeom prst="rect">
            <a:avLst/>
          </a:pr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>
              <a:solidFill>
                <a:srgbClr val="FFFFFF"/>
              </a:solidFill>
            </a:endParaRPr>
          </a:p>
        </p:txBody>
      </p:sp>
      <p:sp>
        <p:nvSpPr>
          <p:cNvPr id="9219" name="任意多边形 6"/>
          <p:cNvSpPr>
            <a:spLocks noChangeArrowheads="1"/>
          </p:cNvSpPr>
          <p:nvPr/>
        </p:nvSpPr>
        <p:spPr bwMode="auto">
          <a:xfrm flipV="1">
            <a:off x="0" y="0"/>
            <a:ext cx="7010400" cy="1314450"/>
          </a:xfrm>
          <a:custGeom>
            <a:avLst/>
            <a:gdLst>
              <a:gd name="T0" fmla="*/ 5201678 w 6096000"/>
              <a:gd name="T1" fmla="*/ 9 h 870781"/>
              <a:gd name="T2" fmla="*/ 0 w 6096000"/>
              <a:gd name="T3" fmla="*/ 9 h 870781"/>
              <a:gd name="T4" fmla="*/ 0 w 6096000"/>
              <a:gd name="T5" fmla="*/ 1314450 h 870781"/>
              <a:gd name="T6" fmla="*/ 7010400 w 6096000"/>
              <a:gd name="T7" fmla="*/ 1314450 h 870781"/>
              <a:gd name="T8" fmla="*/ 5201678 w 6096000"/>
              <a:gd name="T9" fmla="*/ 9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0E814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9222" name="文本框 10"/>
          <p:cNvSpPr>
            <a:spLocks noChangeArrowheads="1"/>
          </p:cNvSpPr>
          <p:nvPr/>
        </p:nvSpPr>
        <p:spPr bwMode="auto">
          <a:xfrm>
            <a:off x="596900" y="333375"/>
            <a:ext cx="40580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kumimoji="1" lang="en-US" altLang="zh-CN" sz="2800" b="1" dirty="0">
                <a:solidFill>
                  <a:schemeClr val="bg1"/>
                </a:solidFill>
                <a:sym typeface="+mn-ea"/>
              </a:rPr>
              <a:t>PART</a:t>
            </a:r>
            <a:r>
              <a:rPr kumimoji="1" lang="zh-CN" altLang="en-US" sz="2800" b="1" dirty="0">
                <a:solidFill>
                  <a:schemeClr val="bg1"/>
                </a:solidFill>
                <a:sym typeface="+mn-ea"/>
              </a:rPr>
              <a:t> </a:t>
            </a:r>
            <a:r>
              <a:rPr kumimoji="1" lang="en-US" altLang="zh-CN" sz="2800" b="1" dirty="0" smtClean="0">
                <a:solidFill>
                  <a:schemeClr val="bg1"/>
                </a:solidFill>
                <a:sym typeface="+mn-ea"/>
              </a:rPr>
              <a:t>ONE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 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班级建立</a:t>
            </a:r>
            <a:endParaRPr lang="zh-CN" altLang="en-US" sz="3600" b="1" dirty="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843960" y="2335353"/>
            <a:ext cx="8169910" cy="286232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学校选班主任、班主任选老师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</a:t>
            </a:r>
            <a:r>
              <a:rPr lang="zh-CN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班级教师配置</a:t>
            </a:r>
            <a:endParaRPr lang="zh-CN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学生两次分班</a:t>
            </a:r>
            <a:endParaRPr lang="en-US" alt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按入学分分班</a:t>
            </a:r>
            <a:endParaRPr lang="zh-CN" altLang="en-US" sz="2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第一年（期）考试成绩分班</a:t>
            </a:r>
            <a:endPara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0" indent="0">
              <a:lnSpc>
                <a:spcPct val="150000"/>
              </a:lnSpc>
              <a:buFont typeface="Wingdings" panose="05000000000000000000" pitchFamily="2" charset="2"/>
              <a:buNone/>
            </a:pPr>
            <a:endPara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34460" y="2652395"/>
            <a:ext cx="459740" cy="2184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433757" y="1825954"/>
            <a:ext cx="677108" cy="38811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党建引领组团队</a:t>
            </a:r>
            <a:endParaRPr kumimoji="1" lang="zh-CN" altLang="en-US" sz="32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9" name="图片 8"/>
          <p:cNvPicPr/>
          <p:nvPr/>
        </p:nvPicPr>
        <p:blipFill>
          <a:blip r:embed="rId2"/>
          <a:stretch>
            <a:fillRect/>
          </a:stretch>
        </p:blipFill>
        <p:spPr>
          <a:xfrm>
            <a:off x="10419184" y="5426671"/>
            <a:ext cx="1240020" cy="1146687"/>
          </a:xfrm>
          <a:prstGeom prst="rect">
            <a:avLst/>
          </a:prstGeom>
          <a:noFill/>
          <a:ln w="38100">
            <a:noFill/>
            <a:miter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矩形 13"/>
          <p:cNvSpPr>
            <a:spLocks noChangeArrowheads="1"/>
          </p:cNvSpPr>
          <p:nvPr/>
        </p:nvSpPr>
        <p:spPr bwMode="auto">
          <a:xfrm>
            <a:off x="0" y="6364288"/>
            <a:ext cx="9828213" cy="74612"/>
          </a:xfrm>
          <a:prstGeom prst="rect">
            <a:avLst/>
          </a:pr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>
              <a:solidFill>
                <a:srgbClr val="FFFFFF"/>
              </a:solidFill>
            </a:endParaRPr>
          </a:p>
        </p:txBody>
      </p:sp>
      <p:sp>
        <p:nvSpPr>
          <p:cNvPr id="9219" name="任意多边形 6"/>
          <p:cNvSpPr>
            <a:spLocks noChangeArrowheads="1"/>
          </p:cNvSpPr>
          <p:nvPr/>
        </p:nvSpPr>
        <p:spPr bwMode="auto">
          <a:xfrm flipV="1">
            <a:off x="0" y="0"/>
            <a:ext cx="7010400" cy="1314450"/>
          </a:xfrm>
          <a:custGeom>
            <a:avLst/>
            <a:gdLst>
              <a:gd name="T0" fmla="*/ 5201678 w 6096000"/>
              <a:gd name="T1" fmla="*/ 9 h 870781"/>
              <a:gd name="T2" fmla="*/ 0 w 6096000"/>
              <a:gd name="T3" fmla="*/ 9 h 870781"/>
              <a:gd name="T4" fmla="*/ 0 w 6096000"/>
              <a:gd name="T5" fmla="*/ 1314450 h 870781"/>
              <a:gd name="T6" fmla="*/ 7010400 w 6096000"/>
              <a:gd name="T7" fmla="*/ 1314450 h 870781"/>
              <a:gd name="T8" fmla="*/ 5201678 w 6096000"/>
              <a:gd name="T9" fmla="*/ 9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0E814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9222" name="文本框 10"/>
          <p:cNvSpPr>
            <a:spLocks noChangeArrowheads="1"/>
          </p:cNvSpPr>
          <p:nvPr/>
        </p:nvSpPr>
        <p:spPr bwMode="auto">
          <a:xfrm>
            <a:off x="596900" y="333375"/>
            <a:ext cx="38994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kumimoji="1" lang="en-US" altLang="zh-CN" sz="2800" b="1" dirty="0">
                <a:solidFill>
                  <a:schemeClr val="bg1"/>
                </a:solidFill>
                <a:sym typeface="+mn-ea"/>
              </a:rPr>
              <a:t>PART</a:t>
            </a:r>
            <a:r>
              <a:rPr kumimoji="1" lang="zh-CN" altLang="en-US" sz="2800" b="1" dirty="0">
                <a:solidFill>
                  <a:schemeClr val="bg1"/>
                </a:solidFill>
                <a:sym typeface="+mn-ea"/>
              </a:rPr>
              <a:t> </a:t>
            </a:r>
            <a:r>
              <a:rPr kumimoji="1" lang="en-US" altLang="zh-CN" sz="2800" b="1" dirty="0" smtClean="0">
                <a:solidFill>
                  <a:schemeClr val="bg1"/>
                </a:solidFill>
                <a:sym typeface="+mn-ea"/>
              </a:rPr>
              <a:t>two</a:t>
            </a:r>
            <a:r>
              <a:rPr lang="en-US" altLang="zh-CN" sz="2800" b="1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 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教学任务</a:t>
            </a:r>
            <a:endParaRPr lang="zh-CN" altLang="en-US" sz="3600" b="1" dirty="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34460" y="2652395"/>
            <a:ext cx="459740" cy="2184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lang="zh-CN" altLang="en-US"/>
          </a:p>
        </p:txBody>
      </p:sp>
      <p:pic>
        <p:nvPicPr>
          <p:cNvPr id="9" name="图片 8"/>
          <p:cNvPicPr/>
          <p:nvPr/>
        </p:nvPicPr>
        <p:blipFill>
          <a:blip r:embed="rId2"/>
          <a:stretch>
            <a:fillRect/>
          </a:stretch>
        </p:blipFill>
        <p:spPr>
          <a:xfrm>
            <a:off x="10419184" y="5426671"/>
            <a:ext cx="1240020" cy="1146687"/>
          </a:xfrm>
          <a:prstGeom prst="rect">
            <a:avLst/>
          </a:prstGeom>
          <a:noFill/>
          <a:ln w="38100">
            <a:noFill/>
            <a:miter/>
          </a:ln>
        </p:spPr>
      </p:pic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022690"/>
              </p:ext>
            </p:extLst>
          </p:nvPr>
        </p:nvGraphicFramePr>
        <p:xfrm>
          <a:off x="1829968" y="2394087"/>
          <a:ext cx="879844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6921"/>
                <a:gridCol w="1256921"/>
                <a:gridCol w="1256921"/>
                <a:gridCol w="960071"/>
                <a:gridCol w="1350271"/>
                <a:gridCol w="1755441"/>
                <a:gridCol w="961901"/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语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数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外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专业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周课时 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周课时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高一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10-11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6+7+7+7+5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高二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12-14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6+7+7+7+5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32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高三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16-17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6+8+8+8+8+8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36+10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797998" y="1380627"/>
            <a:ext cx="677108" cy="38811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强基    奋进</a:t>
            </a:r>
            <a:endParaRPr kumimoji="1" lang="zh-CN" altLang="en-US" sz="32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8883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矩形 13"/>
          <p:cNvSpPr>
            <a:spLocks noChangeArrowheads="1"/>
          </p:cNvSpPr>
          <p:nvPr/>
        </p:nvSpPr>
        <p:spPr bwMode="auto">
          <a:xfrm>
            <a:off x="0" y="6364288"/>
            <a:ext cx="9828213" cy="74612"/>
          </a:xfrm>
          <a:prstGeom prst="rect">
            <a:avLst/>
          </a:pr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>
              <a:solidFill>
                <a:srgbClr val="FFFFFF"/>
              </a:solidFill>
            </a:endParaRPr>
          </a:p>
        </p:txBody>
      </p:sp>
      <p:sp>
        <p:nvSpPr>
          <p:cNvPr id="9219" name="任意多边形 6"/>
          <p:cNvSpPr>
            <a:spLocks noChangeArrowheads="1"/>
          </p:cNvSpPr>
          <p:nvPr/>
        </p:nvSpPr>
        <p:spPr bwMode="auto">
          <a:xfrm flipV="1">
            <a:off x="0" y="0"/>
            <a:ext cx="7010400" cy="1314450"/>
          </a:xfrm>
          <a:custGeom>
            <a:avLst/>
            <a:gdLst>
              <a:gd name="T0" fmla="*/ 5201678 w 6096000"/>
              <a:gd name="T1" fmla="*/ 9 h 870781"/>
              <a:gd name="T2" fmla="*/ 0 w 6096000"/>
              <a:gd name="T3" fmla="*/ 9 h 870781"/>
              <a:gd name="T4" fmla="*/ 0 w 6096000"/>
              <a:gd name="T5" fmla="*/ 1314450 h 870781"/>
              <a:gd name="T6" fmla="*/ 7010400 w 6096000"/>
              <a:gd name="T7" fmla="*/ 1314450 h 870781"/>
              <a:gd name="T8" fmla="*/ 5201678 w 6096000"/>
              <a:gd name="T9" fmla="*/ 9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0E814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9222" name="文本框 10"/>
          <p:cNvSpPr>
            <a:spLocks noChangeArrowheads="1"/>
          </p:cNvSpPr>
          <p:nvPr/>
        </p:nvSpPr>
        <p:spPr bwMode="auto">
          <a:xfrm>
            <a:off x="596900" y="333375"/>
            <a:ext cx="38994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kumimoji="1" lang="en-US" altLang="zh-CN" sz="2800" b="1" dirty="0">
                <a:solidFill>
                  <a:schemeClr val="bg1"/>
                </a:solidFill>
                <a:sym typeface="+mn-ea"/>
              </a:rPr>
              <a:t>PART</a:t>
            </a:r>
            <a:r>
              <a:rPr kumimoji="1" lang="zh-CN" altLang="en-US" sz="2800" b="1" dirty="0">
                <a:solidFill>
                  <a:schemeClr val="bg1"/>
                </a:solidFill>
                <a:sym typeface="+mn-ea"/>
              </a:rPr>
              <a:t> </a:t>
            </a:r>
            <a:r>
              <a:rPr kumimoji="1" lang="en-US" altLang="zh-CN" sz="2800" b="1" dirty="0" smtClean="0">
                <a:solidFill>
                  <a:schemeClr val="bg1"/>
                </a:solidFill>
                <a:sym typeface="+mn-ea"/>
              </a:rPr>
              <a:t>two</a:t>
            </a:r>
            <a:r>
              <a:rPr lang="en-US" altLang="zh-CN" sz="2800" b="1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 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教学任务</a:t>
            </a:r>
            <a:endParaRPr lang="zh-CN" altLang="en-US" sz="3600" b="1" dirty="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34460" y="2652395"/>
            <a:ext cx="459740" cy="2184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lang="zh-CN" altLang="en-US"/>
          </a:p>
        </p:txBody>
      </p:sp>
      <p:pic>
        <p:nvPicPr>
          <p:cNvPr id="9" name="图片 8"/>
          <p:cNvPicPr/>
          <p:nvPr/>
        </p:nvPicPr>
        <p:blipFill>
          <a:blip r:embed="rId2"/>
          <a:stretch>
            <a:fillRect/>
          </a:stretch>
        </p:blipFill>
        <p:spPr>
          <a:xfrm>
            <a:off x="10419184" y="5426671"/>
            <a:ext cx="1240020" cy="1146687"/>
          </a:xfrm>
          <a:prstGeom prst="rect">
            <a:avLst/>
          </a:prstGeom>
          <a:noFill/>
          <a:ln w="38100">
            <a:noFill/>
            <a:miter/>
          </a:ln>
        </p:spPr>
      </p:pic>
      <p:sp>
        <p:nvSpPr>
          <p:cNvPr id="2" name="文本框 1"/>
          <p:cNvSpPr txBox="1"/>
          <p:nvPr/>
        </p:nvSpPr>
        <p:spPr>
          <a:xfrm>
            <a:off x="2709603" y="2149793"/>
            <a:ext cx="290945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教材：国家规划</a:t>
            </a:r>
            <a:endParaRPr lang="en-US" altLang="zh-CN" sz="2800" dirty="0" smtClean="0"/>
          </a:p>
          <a:p>
            <a:r>
              <a:rPr lang="zh-CN" altLang="en-US" sz="2800" dirty="0" smtClean="0"/>
              <a:t>           省</a:t>
            </a:r>
            <a:endParaRPr lang="en-US" altLang="zh-CN" sz="2800" dirty="0" smtClean="0"/>
          </a:p>
          <a:p>
            <a:r>
              <a:rPr lang="zh-CN" altLang="en-US" sz="2800" dirty="0" smtClean="0"/>
              <a:t>教辅：东博</a:t>
            </a:r>
            <a:endParaRPr lang="en-US" altLang="zh-CN" sz="2800" dirty="0" smtClean="0"/>
          </a:p>
          <a:p>
            <a:r>
              <a:rPr lang="en-US" altLang="zh-CN" sz="2800" dirty="0"/>
              <a:t> </a:t>
            </a:r>
            <a:r>
              <a:rPr lang="en-US" altLang="zh-CN" sz="2800" dirty="0" smtClean="0"/>
              <a:t>          </a:t>
            </a:r>
            <a:r>
              <a:rPr lang="zh-CN" altLang="en-US" sz="2800" dirty="0" smtClean="0"/>
              <a:t>自建题库</a:t>
            </a:r>
            <a:endParaRPr lang="zh-CN" altLang="en-US" sz="2800" dirty="0"/>
          </a:p>
        </p:txBody>
      </p:sp>
      <p:sp>
        <p:nvSpPr>
          <p:cNvPr id="10" name="文本框 9"/>
          <p:cNvSpPr txBox="1"/>
          <p:nvPr/>
        </p:nvSpPr>
        <p:spPr>
          <a:xfrm>
            <a:off x="1229809" y="1852551"/>
            <a:ext cx="1169551" cy="29324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广开学习</a:t>
            </a:r>
            <a:r>
              <a:rPr kumimoji="1" lang="zh-CN" altLang="en-US" sz="32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之路规范学习之源 </a:t>
            </a:r>
            <a:endParaRPr kumimoji="1" lang="zh-CN" altLang="en-US" sz="32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3822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矩形 13"/>
          <p:cNvSpPr>
            <a:spLocks noChangeArrowheads="1"/>
          </p:cNvSpPr>
          <p:nvPr/>
        </p:nvSpPr>
        <p:spPr bwMode="auto">
          <a:xfrm>
            <a:off x="0" y="6364288"/>
            <a:ext cx="9828213" cy="74612"/>
          </a:xfrm>
          <a:prstGeom prst="rect">
            <a:avLst/>
          </a:pr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>
              <a:solidFill>
                <a:srgbClr val="FFFFFF"/>
              </a:solidFill>
            </a:endParaRPr>
          </a:p>
        </p:txBody>
      </p:sp>
      <p:sp>
        <p:nvSpPr>
          <p:cNvPr id="9219" name="任意多边形 6"/>
          <p:cNvSpPr>
            <a:spLocks noChangeArrowheads="1"/>
          </p:cNvSpPr>
          <p:nvPr/>
        </p:nvSpPr>
        <p:spPr bwMode="auto">
          <a:xfrm flipV="1">
            <a:off x="0" y="0"/>
            <a:ext cx="7010400" cy="1314450"/>
          </a:xfrm>
          <a:custGeom>
            <a:avLst/>
            <a:gdLst>
              <a:gd name="T0" fmla="*/ 5201678 w 6096000"/>
              <a:gd name="T1" fmla="*/ 9 h 870781"/>
              <a:gd name="T2" fmla="*/ 0 w 6096000"/>
              <a:gd name="T3" fmla="*/ 9 h 870781"/>
              <a:gd name="T4" fmla="*/ 0 w 6096000"/>
              <a:gd name="T5" fmla="*/ 1314450 h 870781"/>
              <a:gd name="T6" fmla="*/ 7010400 w 6096000"/>
              <a:gd name="T7" fmla="*/ 1314450 h 870781"/>
              <a:gd name="T8" fmla="*/ 5201678 w 6096000"/>
              <a:gd name="T9" fmla="*/ 9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0E814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9222" name="文本框 10"/>
          <p:cNvSpPr>
            <a:spLocks noChangeArrowheads="1"/>
          </p:cNvSpPr>
          <p:nvPr/>
        </p:nvSpPr>
        <p:spPr bwMode="auto">
          <a:xfrm>
            <a:off x="596900" y="333375"/>
            <a:ext cx="38994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kumimoji="1" lang="en-US" altLang="zh-CN" sz="2800" b="1" dirty="0">
                <a:solidFill>
                  <a:schemeClr val="bg1"/>
                </a:solidFill>
                <a:sym typeface="+mn-ea"/>
              </a:rPr>
              <a:t>PART</a:t>
            </a:r>
            <a:r>
              <a:rPr kumimoji="1" lang="zh-CN" altLang="en-US" sz="2800" b="1" dirty="0">
                <a:solidFill>
                  <a:schemeClr val="bg1"/>
                </a:solidFill>
                <a:sym typeface="+mn-ea"/>
              </a:rPr>
              <a:t> </a:t>
            </a:r>
            <a:r>
              <a:rPr kumimoji="1" lang="en-US" altLang="zh-CN" sz="2800" b="1" dirty="0" smtClean="0">
                <a:solidFill>
                  <a:schemeClr val="bg1"/>
                </a:solidFill>
                <a:sym typeface="+mn-ea"/>
              </a:rPr>
              <a:t>two</a:t>
            </a:r>
            <a:r>
              <a:rPr lang="en-US" altLang="zh-CN" sz="2800" b="1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 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教学任务</a:t>
            </a:r>
            <a:endParaRPr lang="zh-CN" altLang="en-US" sz="3600" b="1" dirty="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34460" y="2652395"/>
            <a:ext cx="459740" cy="2184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96900" y="1647825"/>
            <a:ext cx="677108" cy="38811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成都电子信息学校</a:t>
            </a:r>
            <a:endParaRPr kumimoji="1" lang="zh-CN" altLang="en-US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49305" y="1024491"/>
            <a:ext cx="3889789" cy="547090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2186" y="485994"/>
            <a:ext cx="3724313" cy="5042951"/>
          </a:xfrm>
          <a:prstGeom prst="rect">
            <a:avLst/>
          </a:prstGeom>
        </p:spPr>
      </p:pic>
      <p:pic>
        <p:nvPicPr>
          <p:cNvPr id="9" name="图片 8"/>
          <p:cNvPicPr/>
          <p:nvPr/>
        </p:nvPicPr>
        <p:blipFill>
          <a:blip r:embed="rId4"/>
          <a:stretch>
            <a:fillRect/>
          </a:stretch>
        </p:blipFill>
        <p:spPr>
          <a:xfrm>
            <a:off x="10346872" y="5704839"/>
            <a:ext cx="1240020" cy="1146687"/>
          </a:xfrm>
          <a:prstGeom prst="rect">
            <a:avLst/>
          </a:prstGeom>
          <a:noFill/>
          <a:ln w="38100">
            <a:noFill/>
            <a:miter/>
          </a:ln>
        </p:spPr>
      </p:pic>
    </p:spTree>
    <p:extLst>
      <p:ext uri="{BB962C8B-B14F-4D97-AF65-F5344CB8AC3E}">
        <p14:creationId xmlns:p14="http://schemas.microsoft.com/office/powerpoint/2010/main" val="96199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矩形 13"/>
          <p:cNvSpPr>
            <a:spLocks noChangeArrowheads="1"/>
          </p:cNvSpPr>
          <p:nvPr/>
        </p:nvSpPr>
        <p:spPr bwMode="auto">
          <a:xfrm>
            <a:off x="0" y="6364288"/>
            <a:ext cx="9828213" cy="74612"/>
          </a:xfrm>
          <a:prstGeom prst="rect">
            <a:avLst/>
          </a:pr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>
              <a:solidFill>
                <a:srgbClr val="FFFFFF"/>
              </a:solidFill>
            </a:endParaRPr>
          </a:p>
        </p:txBody>
      </p:sp>
      <p:sp>
        <p:nvSpPr>
          <p:cNvPr id="9219" name="任意多边形 6"/>
          <p:cNvSpPr>
            <a:spLocks noChangeArrowheads="1"/>
          </p:cNvSpPr>
          <p:nvPr/>
        </p:nvSpPr>
        <p:spPr bwMode="auto">
          <a:xfrm flipV="1">
            <a:off x="0" y="0"/>
            <a:ext cx="7010400" cy="1314450"/>
          </a:xfrm>
          <a:custGeom>
            <a:avLst/>
            <a:gdLst>
              <a:gd name="T0" fmla="*/ 5201678 w 6096000"/>
              <a:gd name="T1" fmla="*/ 9 h 870781"/>
              <a:gd name="T2" fmla="*/ 0 w 6096000"/>
              <a:gd name="T3" fmla="*/ 9 h 870781"/>
              <a:gd name="T4" fmla="*/ 0 w 6096000"/>
              <a:gd name="T5" fmla="*/ 1314450 h 870781"/>
              <a:gd name="T6" fmla="*/ 7010400 w 6096000"/>
              <a:gd name="T7" fmla="*/ 1314450 h 870781"/>
              <a:gd name="T8" fmla="*/ 5201678 w 6096000"/>
              <a:gd name="T9" fmla="*/ 9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0E814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9222" name="文本框 10"/>
          <p:cNvSpPr>
            <a:spLocks noChangeArrowheads="1"/>
          </p:cNvSpPr>
          <p:nvPr/>
        </p:nvSpPr>
        <p:spPr bwMode="auto">
          <a:xfrm>
            <a:off x="596900" y="333375"/>
            <a:ext cx="323736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kumimoji="1" lang="en-US" altLang="zh-CN" sz="2800" b="1" dirty="0" smtClean="0">
                <a:solidFill>
                  <a:schemeClr val="bg1"/>
                </a:solidFill>
                <a:sym typeface="+mn-ea"/>
              </a:rPr>
              <a:t>PART</a:t>
            </a:r>
            <a:r>
              <a:rPr kumimoji="1" lang="zh-CN" altLang="en-US" sz="2800" b="1" dirty="0" smtClean="0">
                <a:solidFill>
                  <a:schemeClr val="bg1"/>
                </a:solidFill>
                <a:sym typeface="+mn-ea"/>
              </a:rPr>
              <a:t> </a:t>
            </a:r>
            <a:r>
              <a:rPr kumimoji="1" lang="en-US" altLang="zh-CN" sz="2800" b="1" dirty="0" smtClean="0">
                <a:solidFill>
                  <a:schemeClr val="bg1"/>
                </a:solidFill>
                <a:sym typeface="+mn-ea"/>
              </a:rPr>
              <a:t>three</a:t>
            </a:r>
            <a:r>
              <a:rPr lang="en-US" altLang="zh-CN" sz="2800" b="1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  </a:t>
            </a:r>
            <a:r>
              <a:rPr lang="zh-CN" altLang="en-US" sz="3600" b="1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考试</a:t>
            </a:r>
            <a:endParaRPr lang="zh-CN" altLang="en-US" sz="3600" b="1" dirty="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34460" y="2652395"/>
            <a:ext cx="459740" cy="2184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lang="zh-CN" altLang="en-US"/>
          </a:p>
        </p:txBody>
      </p:sp>
      <p:pic>
        <p:nvPicPr>
          <p:cNvPr id="9" name="图片 8"/>
          <p:cNvPicPr/>
          <p:nvPr/>
        </p:nvPicPr>
        <p:blipFill>
          <a:blip r:embed="rId2"/>
          <a:stretch>
            <a:fillRect/>
          </a:stretch>
        </p:blipFill>
        <p:spPr>
          <a:xfrm>
            <a:off x="10419184" y="5426671"/>
            <a:ext cx="1240020" cy="1146687"/>
          </a:xfrm>
          <a:prstGeom prst="rect">
            <a:avLst/>
          </a:prstGeom>
          <a:noFill/>
          <a:ln w="38100">
            <a:noFill/>
            <a:miter/>
          </a:ln>
        </p:spPr>
      </p:pic>
      <p:sp>
        <p:nvSpPr>
          <p:cNvPr id="10" name="文本框 9"/>
          <p:cNvSpPr txBox="1"/>
          <p:nvPr/>
        </p:nvSpPr>
        <p:spPr>
          <a:xfrm>
            <a:off x="3843960" y="2335353"/>
            <a:ext cx="8169910" cy="33239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教考分离，校外命题</a:t>
            </a:r>
            <a:endParaRPr lang="en-US" alt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</a:t>
            </a:r>
            <a:r>
              <a:rPr lang="zh-CN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理论机考、机读卡、学习通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</a:t>
            </a:r>
            <a:r>
              <a:rPr lang="zh-CN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技能实操</a:t>
            </a:r>
            <a:endParaRPr lang="zh-CN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统一阅卷</a:t>
            </a:r>
            <a:endParaRPr lang="en-US" alt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主观题自动阅</a:t>
            </a:r>
            <a:endParaRPr lang="zh-CN" altLang="en-US" sz="2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客观题流水阅</a:t>
            </a:r>
            <a:endPara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0" indent="0">
              <a:lnSpc>
                <a:spcPct val="150000"/>
              </a:lnSpc>
              <a:buFont typeface="Wingdings" panose="05000000000000000000" pitchFamily="2" charset="2"/>
              <a:buNone/>
            </a:pPr>
            <a:endPara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134884" y="2761615"/>
            <a:ext cx="1169551" cy="2029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公正评判科学评价</a:t>
            </a:r>
            <a:endParaRPr kumimoji="1" lang="zh-CN" altLang="en-US" sz="32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3571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矩形 13"/>
          <p:cNvSpPr>
            <a:spLocks noChangeArrowheads="1"/>
          </p:cNvSpPr>
          <p:nvPr/>
        </p:nvSpPr>
        <p:spPr bwMode="auto">
          <a:xfrm>
            <a:off x="0" y="6364288"/>
            <a:ext cx="9828213" cy="74612"/>
          </a:xfrm>
          <a:prstGeom prst="rect">
            <a:avLst/>
          </a:prstGeom>
          <a:solidFill>
            <a:srgbClr val="95C53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>
              <a:solidFill>
                <a:srgbClr val="FFFFFF"/>
              </a:solidFill>
            </a:endParaRPr>
          </a:p>
        </p:txBody>
      </p:sp>
      <p:sp>
        <p:nvSpPr>
          <p:cNvPr id="9219" name="任意多边形 6"/>
          <p:cNvSpPr>
            <a:spLocks noChangeArrowheads="1"/>
          </p:cNvSpPr>
          <p:nvPr/>
        </p:nvSpPr>
        <p:spPr bwMode="auto">
          <a:xfrm flipV="1">
            <a:off x="0" y="0"/>
            <a:ext cx="7010400" cy="1314450"/>
          </a:xfrm>
          <a:custGeom>
            <a:avLst/>
            <a:gdLst>
              <a:gd name="T0" fmla="*/ 5201678 w 6096000"/>
              <a:gd name="T1" fmla="*/ 9 h 870781"/>
              <a:gd name="T2" fmla="*/ 0 w 6096000"/>
              <a:gd name="T3" fmla="*/ 9 h 870781"/>
              <a:gd name="T4" fmla="*/ 0 w 6096000"/>
              <a:gd name="T5" fmla="*/ 1314450 h 870781"/>
              <a:gd name="T6" fmla="*/ 7010400 w 6096000"/>
              <a:gd name="T7" fmla="*/ 1314450 h 870781"/>
              <a:gd name="T8" fmla="*/ 5201678 w 6096000"/>
              <a:gd name="T9" fmla="*/ 9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0E814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/>
          <a:p>
            <a:endParaRPr lang="zh-CN" altLang="en-US"/>
          </a:p>
        </p:txBody>
      </p:sp>
      <p:sp>
        <p:nvSpPr>
          <p:cNvPr id="9222" name="文本框 10"/>
          <p:cNvSpPr>
            <a:spLocks noChangeArrowheads="1"/>
          </p:cNvSpPr>
          <p:nvPr/>
        </p:nvSpPr>
        <p:spPr bwMode="auto">
          <a:xfrm>
            <a:off x="596900" y="333375"/>
            <a:ext cx="28510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 eaLnBrk="1" hangingPunct="1"/>
            <a:r>
              <a:rPr kumimoji="1" lang="en-US" altLang="zh-CN" sz="2800" b="1" dirty="0" smtClean="0">
                <a:solidFill>
                  <a:schemeClr val="bg1"/>
                </a:solidFill>
                <a:sym typeface="+mn-ea"/>
              </a:rPr>
              <a:t>PART</a:t>
            </a:r>
            <a:r>
              <a:rPr kumimoji="1" lang="zh-CN" altLang="en-US" sz="2800" b="1" dirty="0" smtClean="0">
                <a:solidFill>
                  <a:schemeClr val="bg1"/>
                </a:solidFill>
                <a:sym typeface="+mn-ea"/>
              </a:rPr>
              <a:t> </a:t>
            </a:r>
            <a:r>
              <a:rPr kumimoji="1" lang="en-US" altLang="zh-CN" sz="2800" b="1" dirty="0" smtClean="0">
                <a:solidFill>
                  <a:schemeClr val="bg1"/>
                </a:solidFill>
                <a:sym typeface="+mn-ea"/>
              </a:rPr>
              <a:t>four</a:t>
            </a:r>
            <a:r>
              <a:rPr lang="en-US" altLang="zh-CN" sz="2800" b="1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  </a:t>
            </a:r>
            <a:r>
              <a:rPr lang="zh-CN" altLang="en-US" sz="2800" b="1" dirty="0" smtClean="0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激励</a:t>
            </a:r>
            <a:endParaRPr lang="zh-CN" altLang="en-US" sz="3600" b="1" dirty="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34460" y="2652395"/>
            <a:ext cx="459740" cy="2184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lang="zh-CN" altLang="en-US"/>
          </a:p>
        </p:txBody>
      </p:sp>
      <p:pic>
        <p:nvPicPr>
          <p:cNvPr id="9" name="图片 8"/>
          <p:cNvPicPr/>
          <p:nvPr/>
        </p:nvPicPr>
        <p:blipFill>
          <a:blip r:embed="rId2"/>
          <a:stretch>
            <a:fillRect/>
          </a:stretch>
        </p:blipFill>
        <p:spPr>
          <a:xfrm>
            <a:off x="10419184" y="5426671"/>
            <a:ext cx="1240020" cy="1146687"/>
          </a:xfrm>
          <a:prstGeom prst="rect">
            <a:avLst/>
          </a:prstGeom>
          <a:noFill/>
          <a:ln w="38100">
            <a:noFill/>
            <a:miter/>
          </a:ln>
        </p:spPr>
      </p:pic>
      <p:sp>
        <p:nvSpPr>
          <p:cNvPr id="10" name="文本框 9"/>
          <p:cNvSpPr txBox="1"/>
          <p:nvPr/>
        </p:nvSpPr>
        <p:spPr>
          <a:xfrm>
            <a:off x="3447937" y="1794212"/>
            <a:ext cx="8169910" cy="42473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专科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500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</a:t>
            </a:r>
            <a:r>
              <a:rPr lang="zh-CN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本科不达标   打折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</a:t>
            </a:r>
            <a:r>
              <a:rPr lang="zh-CN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本科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达标     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N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</a:t>
            </a:r>
            <a:r>
              <a:rPr lang="zh-CN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本科超标     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N+M</a:t>
            </a:r>
            <a:endParaRPr lang="zh-CN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分配</a:t>
            </a:r>
            <a:endParaRPr lang="en-US" alt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基础奖</a:t>
            </a:r>
            <a:endParaRPr lang="zh-CN" altLang="en-US" sz="20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高一高二奖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——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高三奖</a:t>
            </a:r>
            <a:endPara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0" indent="0">
              <a:lnSpc>
                <a:spcPct val="150000"/>
              </a:lnSpc>
              <a:buFont typeface="Wingdings" panose="05000000000000000000" pitchFamily="2" charset="2"/>
              <a:buNone/>
            </a:pPr>
            <a:endPara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437642" y="2652395"/>
            <a:ext cx="1169551" cy="2029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战斗有力科学保障</a:t>
            </a:r>
            <a:endParaRPr kumimoji="1" lang="zh-CN" altLang="en-US" sz="32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7340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矩形 1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E814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42719B"/>
                </a:solidFill>
                <a:bevel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zh-CN">
              <a:solidFill>
                <a:srgbClr val="FFFFFF"/>
              </a:solidFill>
            </a:endParaRPr>
          </a:p>
        </p:txBody>
      </p:sp>
      <p:grpSp>
        <p:nvGrpSpPr>
          <p:cNvPr id="24579" name="组合 10"/>
          <p:cNvGrpSpPr/>
          <p:nvPr/>
        </p:nvGrpSpPr>
        <p:grpSpPr bwMode="auto">
          <a:xfrm flipV="1">
            <a:off x="0" y="0"/>
            <a:ext cx="12192000" cy="1327150"/>
            <a:chOff x="0" y="0"/>
            <a:chExt cx="12192000" cy="1328057"/>
          </a:xfrm>
        </p:grpSpPr>
        <p:sp>
          <p:nvSpPr>
            <p:cNvPr id="24587" name="梯形 12"/>
            <p:cNvSpPr>
              <a:spLocks noChangeArrowheads="1"/>
            </p:cNvSpPr>
            <p:nvPr/>
          </p:nvSpPr>
          <p:spPr bwMode="auto">
            <a:xfrm>
              <a:off x="2177143" y="0"/>
              <a:ext cx="7837716" cy="870857"/>
            </a:xfrm>
            <a:custGeom>
              <a:avLst/>
              <a:gdLst>
                <a:gd name="T0" fmla="*/ 0 w 1936750"/>
                <a:gd name="T1" fmla="*/ 870857 h 435016"/>
                <a:gd name="T2" fmla="*/ 1365181 w 1936750"/>
                <a:gd name="T3" fmla="*/ 82 h 435016"/>
                <a:gd name="T4" fmla="*/ 6472535 w 1936750"/>
                <a:gd name="T5" fmla="*/ 82 h 435016"/>
                <a:gd name="T6" fmla="*/ 7837716 w 1936750"/>
                <a:gd name="T7" fmla="*/ 870857 h 435016"/>
                <a:gd name="T8" fmla="*/ 0 w 1936750"/>
                <a:gd name="T9" fmla="*/ 870857 h 4350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36750"/>
                <a:gd name="T16" fmla="*/ 0 h 435016"/>
                <a:gd name="T17" fmla="*/ 1936750 w 1936750"/>
                <a:gd name="T18" fmla="*/ 435016 h 4350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36750" h="435016">
                  <a:moveTo>
                    <a:pt x="0" y="435016"/>
                  </a:moveTo>
                  <a:cubicBezTo>
                    <a:pt x="201348" y="315424"/>
                    <a:pt x="110597" y="-4192"/>
                    <a:pt x="337345" y="41"/>
                  </a:cubicBezTo>
                  <a:lnTo>
                    <a:pt x="1599405" y="41"/>
                  </a:lnTo>
                  <a:cubicBezTo>
                    <a:pt x="1838853" y="-1017"/>
                    <a:pt x="1729052" y="305899"/>
                    <a:pt x="1936750" y="435016"/>
                  </a:cubicBezTo>
                  <a:lnTo>
                    <a:pt x="0" y="435016"/>
                  </a:lnTo>
                  <a:close/>
                </a:path>
              </a:pathLst>
            </a:custGeom>
            <a:solidFill>
              <a:srgbClr val="95C5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endParaRPr lang="zh-CN" altLang="en-US"/>
            </a:p>
          </p:txBody>
        </p:sp>
        <p:sp>
          <p:nvSpPr>
            <p:cNvPr id="24588" name="矩形 3"/>
            <p:cNvSpPr>
              <a:spLocks noChangeArrowheads="1"/>
            </p:cNvSpPr>
            <p:nvPr/>
          </p:nvSpPr>
          <p:spPr bwMode="auto">
            <a:xfrm>
              <a:off x="0" y="870857"/>
              <a:ext cx="12192000" cy="457200"/>
            </a:xfrm>
            <a:prstGeom prst="rect">
              <a:avLst/>
            </a:prstGeom>
            <a:solidFill>
              <a:srgbClr val="95C5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zh-CN">
                <a:solidFill>
                  <a:srgbClr val="FFFFFF"/>
                </a:solidFill>
              </a:endParaRPr>
            </a:p>
          </p:txBody>
        </p:sp>
      </p:grpSp>
      <p:sp>
        <p:nvSpPr>
          <p:cNvPr id="24582" name="矩形 8"/>
          <p:cNvSpPr>
            <a:spLocks noChangeArrowheads="1"/>
          </p:cNvSpPr>
          <p:nvPr/>
        </p:nvSpPr>
        <p:spPr bwMode="auto">
          <a:xfrm>
            <a:off x="3459480" y="4711700"/>
            <a:ext cx="527304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4400" b="1">
                <a:solidFill>
                  <a:schemeClr val="bg1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谢谢大家    敬请指正</a:t>
            </a:r>
          </a:p>
        </p:txBody>
      </p:sp>
      <p:sp>
        <p:nvSpPr>
          <p:cNvPr id="24584" name="文本框 11"/>
          <p:cNvSpPr>
            <a:spLocks noChangeArrowheads="1"/>
          </p:cNvSpPr>
          <p:nvPr/>
        </p:nvSpPr>
        <p:spPr bwMode="auto">
          <a:xfrm>
            <a:off x="5941061" y="317500"/>
            <a:ext cx="30988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 sz="4400">
              <a:solidFill>
                <a:schemeClr val="bg1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pic>
        <p:nvPicPr>
          <p:cNvPr id="12" name="图片 11"/>
          <p:cNvPicPr/>
          <p:nvPr/>
        </p:nvPicPr>
        <p:blipFill>
          <a:blip r:embed="rId2"/>
          <a:stretch>
            <a:fillRect/>
          </a:stretch>
        </p:blipFill>
        <p:spPr>
          <a:xfrm>
            <a:off x="4570347" y="1542738"/>
            <a:ext cx="2362537" cy="2124830"/>
          </a:xfrm>
          <a:prstGeom prst="rect">
            <a:avLst/>
          </a:prstGeom>
          <a:noFill/>
          <a:ln w="38100">
            <a:noFill/>
            <a:miter/>
          </a:ln>
        </p:spPr>
      </p:pic>
      <p:sp>
        <p:nvSpPr>
          <p:cNvPr id="2" name="矩形 1"/>
          <p:cNvSpPr/>
          <p:nvPr/>
        </p:nvSpPr>
        <p:spPr>
          <a:xfrm>
            <a:off x="1155135" y="5499129"/>
            <a:ext cx="95718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教师的倾情奉献铺就成功之路</a:t>
            </a:r>
            <a:endParaRPr lang="zh-CN" alt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MS PGothic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233</Words>
  <Application>Microsoft Office PowerPoint</Application>
  <PresentationFormat>宽屏</PresentationFormat>
  <Paragraphs>77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MS PGothic</vt:lpstr>
      <vt:lpstr>宋体</vt:lpstr>
      <vt:lpstr>微软雅黑</vt:lpstr>
      <vt:lpstr>Agency FB</vt:lpstr>
      <vt:lpstr>Arial</vt:lpstr>
      <vt:lpstr>Calibri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Microsoft 帐户</cp:lastModifiedBy>
  <cp:revision>23</cp:revision>
  <dcterms:created xsi:type="dcterms:W3CDTF">2020-09-24T02:26:42Z</dcterms:created>
  <dcterms:modified xsi:type="dcterms:W3CDTF">2023-03-30T09:31:51Z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