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310" r:id="rId2"/>
    <p:sldId id="256" r:id="rId3"/>
    <p:sldId id="258" r:id="rId4"/>
    <p:sldId id="305" r:id="rId5"/>
    <p:sldId id="318" r:id="rId6"/>
  </p:sldIdLst>
  <p:sldSz cx="12192000" cy="6858000"/>
  <p:notesSz cx="6858000" cy="9144000"/>
  <p:custDataLst>
    <p:tags r:id="rId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3BBA3"/>
    <a:srgbClr val="C1D61E"/>
    <a:srgbClr val="D17C42"/>
    <a:srgbClr val="F6C05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235" autoAdjust="0"/>
    <p:restoredTop sz="94660"/>
  </p:normalViewPr>
  <p:slideViewPr>
    <p:cSldViewPr snapToGrid="0">
      <p:cViewPr varScale="1">
        <p:scale>
          <a:sx n="92" d="100"/>
          <a:sy n="92" d="100"/>
        </p:scale>
        <p:origin x="168" y="56"/>
      </p:cViewPr>
      <p:guideLst/>
    </p:cSldViewPr>
  </p:slideViewPr>
  <p:notesTextViewPr>
    <p:cViewPr>
      <p:scale>
        <a:sx n="1" d="1"/>
        <a:sy n="1" d="1"/>
      </p:scale>
      <p:origin x="0" y="0"/>
    </p:cViewPr>
  </p:notesTextViewPr>
  <p:sorterViewPr>
    <p:cViewPr>
      <p:scale>
        <a:sx n="100" d="100"/>
        <a:sy n="100" d="100"/>
      </p:scale>
      <p:origin x="0" y="-90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tags" Target="tags/tag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B87B05CE-6E6E-48B9-9421-8485F6786C5E}" type="datetimeFigureOut">
              <a:rPr lang="zh-CN" altLang="en-US" smtClean="0"/>
              <a:t>2023/10/7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a:xfrm>
            <a:off x="8322923" y="6356350"/>
            <a:ext cx="2743200" cy="365125"/>
          </a:xfrm>
        </p:spPr>
        <p:txBody>
          <a:bodyPr/>
          <a:lstStyle/>
          <a:p>
            <a:fld id="{856F8353-D53C-4025-9100-7AA41C814562}" type="slidenum">
              <a:rPr lang="zh-CN" altLang="en-US" smtClean="0"/>
              <a:t>‹#›</a:t>
            </a:fld>
            <a:endParaRPr lang="zh-CN" altLang="en-US"/>
          </a:p>
        </p:txBody>
      </p:sp>
    </p:spTree>
  </p:cSld>
  <p:clrMapOvr>
    <a:masterClrMapping/>
  </p:clrMapOvr>
  <p:transition spd="slow" advTm="5358">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87B05CE-6E6E-48B9-9421-8485F6786C5E}" type="datetimeFigureOut">
              <a:rPr lang="zh-CN" altLang="en-US" smtClean="0"/>
              <a:t>2023/10/7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56F8353-D53C-4025-9100-7AA41C814562}" type="slidenum">
              <a:rPr lang="zh-CN" altLang="en-US" smtClean="0"/>
              <a:t>‹#›</a:t>
            </a:fld>
            <a:endParaRPr lang="zh-CN" altLang="en-US"/>
          </a:p>
        </p:txBody>
      </p:sp>
    </p:spTree>
  </p:cSld>
  <p:clrMapOvr>
    <a:masterClrMapping/>
  </p:clrMapOvr>
  <p:transition spd="slow" advTm="5358">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87B05CE-6E6E-48B9-9421-8485F6786C5E}" type="datetimeFigureOut">
              <a:rPr lang="zh-CN" altLang="en-US" smtClean="0"/>
              <a:t>2023/10/7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56F8353-D53C-4025-9100-7AA41C814562}" type="slidenum">
              <a:rPr lang="zh-CN" altLang="en-US" smtClean="0"/>
              <a:t>‹#›</a:t>
            </a:fld>
            <a:endParaRPr lang="zh-CN" altLang="en-US"/>
          </a:p>
        </p:txBody>
      </p:sp>
    </p:spTree>
  </p:cSld>
  <p:clrMapOvr>
    <a:masterClrMapping/>
  </p:clrMapOvr>
  <p:transition spd="slow" advTm="5358">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87B05CE-6E6E-48B9-9421-8485F6786C5E}" type="datetimeFigureOut">
              <a:rPr lang="zh-CN" altLang="en-US" smtClean="0"/>
              <a:t>2023/10/7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56F8353-D53C-4025-9100-7AA41C814562}" type="slidenum">
              <a:rPr lang="zh-CN" altLang="en-US" smtClean="0"/>
              <a:t>‹#›</a:t>
            </a:fld>
            <a:endParaRPr lang="zh-CN" altLang="en-US"/>
          </a:p>
        </p:txBody>
      </p:sp>
    </p:spTree>
  </p:cSld>
  <p:clrMapOvr>
    <a:masterClrMapping/>
  </p:clrMapOvr>
  <p:transition spd="slow" advTm="5358">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B87B05CE-6E6E-48B9-9421-8485F6786C5E}" type="datetimeFigureOut">
              <a:rPr lang="zh-CN" altLang="en-US" smtClean="0"/>
              <a:t>2023/10/7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56F8353-D53C-4025-9100-7AA41C814562}" type="slidenum">
              <a:rPr lang="zh-CN" altLang="en-US" smtClean="0"/>
              <a:t>‹#›</a:t>
            </a:fld>
            <a:endParaRPr lang="zh-CN" altLang="en-US"/>
          </a:p>
        </p:txBody>
      </p:sp>
    </p:spTree>
  </p:cSld>
  <p:clrMapOvr>
    <a:masterClrMapping/>
  </p:clrMapOvr>
  <p:transition spd="slow" advTm="5358">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B87B05CE-6E6E-48B9-9421-8485F6786C5E}" type="datetimeFigureOut">
              <a:rPr lang="zh-CN" altLang="en-US" smtClean="0"/>
              <a:t>2023/10/7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56F8353-D53C-4025-9100-7AA41C814562}" type="slidenum">
              <a:rPr lang="zh-CN" altLang="en-US" smtClean="0"/>
              <a:t>‹#›</a:t>
            </a:fld>
            <a:endParaRPr lang="zh-CN" altLang="en-US"/>
          </a:p>
        </p:txBody>
      </p:sp>
    </p:spTree>
  </p:cSld>
  <p:clrMapOvr>
    <a:masterClrMapping/>
  </p:clrMapOvr>
  <p:transition spd="slow" advTm="5358">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B87B05CE-6E6E-48B9-9421-8485F6786C5E}" type="datetimeFigureOut">
              <a:rPr lang="zh-CN" altLang="en-US" smtClean="0"/>
              <a:t>2023/10/7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56F8353-D53C-4025-9100-7AA41C814562}" type="slidenum">
              <a:rPr lang="zh-CN" altLang="en-US" smtClean="0"/>
              <a:t>‹#›</a:t>
            </a:fld>
            <a:endParaRPr lang="zh-CN" altLang="en-US"/>
          </a:p>
        </p:txBody>
      </p:sp>
    </p:spTree>
  </p:cSld>
  <p:clrMapOvr>
    <a:masterClrMapping/>
  </p:clrMapOvr>
  <p:transition spd="slow" advTm="5358">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B87B05CE-6E6E-48B9-9421-8485F6786C5E}" type="datetimeFigureOut">
              <a:rPr lang="zh-CN" altLang="en-US" smtClean="0"/>
              <a:t>2023/10/7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56F8353-D53C-4025-9100-7AA41C814562}" type="slidenum">
              <a:rPr lang="zh-CN" altLang="en-US" smtClean="0"/>
              <a:t>‹#›</a:t>
            </a:fld>
            <a:endParaRPr lang="zh-CN" altLang="en-US"/>
          </a:p>
        </p:txBody>
      </p:sp>
    </p:spTree>
  </p:cSld>
  <p:clrMapOvr>
    <a:masterClrMapping/>
  </p:clrMapOvr>
  <p:transition spd="slow" advTm="5358">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87B05CE-6E6E-48B9-9421-8485F6786C5E}" type="datetimeFigureOut">
              <a:rPr lang="zh-CN" altLang="en-US" smtClean="0"/>
              <a:t>2023/10/7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56F8353-D53C-4025-9100-7AA41C814562}" type="slidenum">
              <a:rPr lang="zh-CN" altLang="en-US" smtClean="0"/>
              <a:t>‹#›</a:t>
            </a:fld>
            <a:endParaRPr lang="zh-CN" altLang="en-US"/>
          </a:p>
        </p:txBody>
      </p:sp>
    </p:spTree>
  </p:cSld>
  <p:clrMapOvr>
    <a:masterClrMapping/>
  </p:clrMapOvr>
  <p:transition spd="slow" advTm="5358">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87B05CE-6E6E-48B9-9421-8485F6786C5E}" type="datetimeFigureOut">
              <a:rPr lang="zh-CN" altLang="en-US" smtClean="0"/>
              <a:t>2023/10/7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56F8353-D53C-4025-9100-7AA41C814562}" type="slidenum">
              <a:rPr lang="zh-CN" altLang="en-US" smtClean="0"/>
              <a:t>‹#›</a:t>
            </a:fld>
            <a:endParaRPr lang="zh-CN" altLang="en-US"/>
          </a:p>
        </p:txBody>
      </p:sp>
    </p:spTree>
  </p:cSld>
  <p:clrMapOvr>
    <a:masterClrMapping/>
  </p:clrMapOvr>
  <p:transition spd="slow" advTm="5358">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87B05CE-6E6E-48B9-9421-8485F6786C5E}" type="datetimeFigureOut">
              <a:rPr lang="zh-CN" altLang="en-US" smtClean="0"/>
              <a:t>2023/10/7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56F8353-D53C-4025-9100-7AA41C814562}" type="slidenum">
              <a:rPr lang="zh-CN" altLang="en-US" smtClean="0"/>
              <a:t>‹#›</a:t>
            </a:fld>
            <a:endParaRPr lang="zh-CN" altLang="en-US"/>
          </a:p>
        </p:txBody>
      </p:sp>
    </p:spTree>
  </p:cSld>
  <p:clrMapOvr>
    <a:masterClrMapping/>
  </p:clrMapOvr>
  <p:transition spd="slow" advTm="5358">
    <p:push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87B05CE-6E6E-48B9-9421-8485F6786C5E}" type="datetimeFigureOut">
              <a:rPr lang="zh-CN" altLang="en-US" smtClean="0"/>
              <a:t>2023/10/7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56F8353-D53C-4025-9100-7AA41C814562}"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advTm="5358">
    <p:push dir="u"/>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3.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5.xml"/><Relationship Id="rId1" Type="http://schemas.openxmlformats.org/officeDocument/2006/relationships/tags" Target="../tags/tag4.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xml"/><Relationship Id="rId1" Type="http://schemas.openxmlformats.org/officeDocument/2006/relationships/tags" Target="../tags/tag6.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xml"/><Relationship Id="rId1" Type="http://schemas.openxmlformats.org/officeDocument/2006/relationships/tags" Target="../tags/tag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noChangeArrowheads="1"/>
          </p:cNvSpPr>
          <p:nvPr>
            <p:ph type="ctrTitle" idx="4294967295"/>
          </p:nvPr>
        </p:nvSpPr>
        <p:spPr>
          <a:xfrm>
            <a:off x="4302760" y="5704205"/>
            <a:ext cx="6229985" cy="751205"/>
          </a:xfrm>
        </p:spPr>
        <p:txBody>
          <a:bodyPr/>
          <a:lstStyle/>
          <a:p>
            <a:pPr marL="0" indent="0" algn="r"/>
            <a:r>
              <a:rPr lang="zh-CN" altLang="en-US" sz="4000" b="1" dirty="0">
                <a:latin typeface="微软雅黑" panose="020B0503020204020204" pitchFamily="34" charset="-122"/>
                <a:ea typeface="微软雅黑" panose="020B0503020204020204" pitchFamily="34" charset="-122"/>
                <a:sym typeface="微软雅黑" panose="020B0503020204020204" pitchFamily="34" charset="-122"/>
              </a:rPr>
              <a:t>校管理员操作手册</a:t>
            </a:r>
          </a:p>
        </p:txBody>
      </p:sp>
      <p:sp>
        <p:nvSpPr>
          <p:cNvPr id="5" name="直接连接符 4"/>
          <p:cNvSpPr>
            <a:spLocks noChangeShapeType="1"/>
          </p:cNvSpPr>
          <p:nvPr/>
        </p:nvSpPr>
        <p:spPr bwMode="auto">
          <a:xfrm flipV="1">
            <a:off x="825500" y="3013710"/>
            <a:ext cx="7218045" cy="34290"/>
          </a:xfrm>
          <a:prstGeom prst="line">
            <a:avLst/>
          </a:prstGeom>
          <a:noFill/>
          <a:ln w="9525" cap="flat" cmpd="sng">
            <a:solidFill>
              <a:srgbClr val="A5A5A5"/>
            </a:solidFill>
            <a:miter lim="800000"/>
          </a:ln>
          <a:extLst>
            <a:ext uri="{909E8E84-426E-40DD-AFC4-6F175D3DCCD1}">
              <a14:hiddenFill xmlns:a14="http://schemas.microsoft.com/office/drawing/2010/main">
                <a:noFill/>
              </a14:hiddenFill>
            </a:ext>
          </a:extLst>
        </p:spPr>
        <p:txBody>
          <a:bodyPr/>
          <a:lstStyle/>
          <a:p>
            <a:r>
              <a:rPr lang="en-US" altLang="zh-CN"/>
              <a:t>     </a:t>
            </a:r>
          </a:p>
        </p:txBody>
      </p:sp>
      <p:sp>
        <p:nvSpPr>
          <p:cNvPr id="6" name="直接连接符 5"/>
          <p:cNvSpPr>
            <a:spLocks noChangeShapeType="1"/>
          </p:cNvSpPr>
          <p:nvPr/>
        </p:nvSpPr>
        <p:spPr bwMode="auto">
          <a:xfrm flipV="1">
            <a:off x="8034655" y="2581275"/>
            <a:ext cx="0" cy="431800"/>
          </a:xfrm>
          <a:prstGeom prst="line">
            <a:avLst/>
          </a:prstGeom>
          <a:noFill/>
          <a:ln w="38100" cap="flat" cmpd="sng">
            <a:solidFill>
              <a:srgbClr val="63BBA3"/>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8" name="直接连接符 5"/>
          <p:cNvSpPr>
            <a:spLocks noChangeShapeType="1"/>
          </p:cNvSpPr>
          <p:nvPr/>
        </p:nvSpPr>
        <p:spPr bwMode="auto">
          <a:xfrm flipV="1">
            <a:off x="8114915" y="2771359"/>
            <a:ext cx="0" cy="250825"/>
          </a:xfrm>
          <a:prstGeom prst="line">
            <a:avLst/>
          </a:prstGeom>
          <a:noFill/>
          <a:ln w="38100" cap="flat" cmpd="sng">
            <a:solidFill>
              <a:srgbClr val="F6C05C"/>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9" name="文本框 7"/>
          <p:cNvSpPr>
            <a:spLocks noChangeArrowheads="1"/>
          </p:cNvSpPr>
          <p:nvPr/>
        </p:nvSpPr>
        <p:spPr bwMode="auto">
          <a:xfrm>
            <a:off x="825500" y="1016635"/>
            <a:ext cx="7140864" cy="188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just">
              <a:lnSpc>
                <a:spcPct val="110000"/>
              </a:lnSpc>
              <a:spcBef>
                <a:spcPts val="600"/>
              </a:spcBef>
              <a:buClr>
                <a:schemeClr val="accent1"/>
              </a:buClr>
              <a:buSzPct val="60000"/>
              <a:buFont typeface="Wingdings 3" panose="05040102010807070707" pitchFamily="18" charset="2"/>
              <a:buChar char=""/>
              <a:defRPr sz="2400">
                <a:solidFill>
                  <a:srgbClr val="08886D"/>
                </a:solidFill>
                <a:latin typeface="幼圆" panose="02010509060101010101" pitchFamily="49" charset="-122"/>
                <a:ea typeface="幼圆" panose="02010509060101010101" pitchFamily="49" charset="-122"/>
                <a:sym typeface="Calibri" panose="020F0502020204030204" pitchFamily="34" charset="0"/>
              </a:defRPr>
            </a:lvl1pPr>
            <a:lvl2pPr marL="742950" indent="-285750" algn="just">
              <a:lnSpc>
                <a:spcPct val="120000"/>
              </a:lnSpc>
              <a:spcAft>
                <a:spcPts val="600"/>
              </a:spcAft>
              <a:buClr>
                <a:srgbClr val="80BBDD"/>
              </a:buClr>
              <a:buSzPct val="60000"/>
              <a:buFont typeface="幼圆" panose="02010509060101010101" pitchFamily="49" charset="-122"/>
              <a:buChar char=" "/>
              <a:defRPr>
                <a:solidFill>
                  <a:schemeClr val="tx1"/>
                </a:solidFill>
                <a:latin typeface="幼圆" panose="02010509060101010101" pitchFamily="49" charset="-122"/>
                <a:ea typeface="幼圆" panose="02010509060101010101" pitchFamily="49" charset="-122"/>
                <a:sym typeface="Calibri" panose="020F0502020204030204" pitchFamily="34" charset="0"/>
              </a:defRPr>
            </a:lvl2pPr>
            <a:lvl3pPr marL="1143000" indent="-228600">
              <a:lnSpc>
                <a:spcPct val="90000"/>
              </a:lnSpc>
              <a:spcBef>
                <a:spcPts val="500"/>
              </a:spcBef>
              <a:spcAft>
                <a:spcPts val="600"/>
              </a:spcAft>
              <a:buClr>
                <a:srgbClr val="80BBDD"/>
              </a:buClr>
              <a:buSzPct val="60000"/>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sym typeface="Calibri" panose="020F0502020204030204" pitchFamily="34" charset="0"/>
              </a:defRPr>
            </a:lvl3pPr>
            <a:lvl4pPr marL="1600200" indent="-228600">
              <a:lnSpc>
                <a:spcPct val="90000"/>
              </a:lnSpc>
              <a:spcBef>
                <a:spcPts val="500"/>
              </a:spcBef>
              <a:spcAft>
                <a:spcPts val="600"/>
              </a:spcAft>
              <a:buClr>
                <a:srgbClr val="80BBDD"/>
              </a:buClr>
              <a:buSzPct val="60000"/>
              <a:buFont typeface="Arial" panose="020B0604020202020204" pitchFamily="34" charset="0"/>
              <a:buChar char="•"/>
              <a:defRPr>
                <a:solidFill>
                  <a:schemeClr val="tx1"/>
                </a:solidFill>
                <a:latin typeface="Calibri" panose="020F0502020204030204" pitchFamily="34" charset="0"/>
                <a:ea typeface="幼圆" panose="02010509060101010101" pitchFamily="49" charset="-122"/>
                <a:sym typeface="Calibri" panose="020F0502020204030204" pitchFamily="34" charset="0"/>
              </a:defRPr>
            </a:lvl4pPr>
            <a:lvl5pPr marL="2057400" indent="-228600">
              <a:lnSpc>
                <a:spcPct val="90000"/>
              </a:lnSpc>
              <a:spcBef>
                <a:spcPts val="500"/>
              </a:spcBef>
              <a:spcAft>
                <a:spcPts val="600"/>
              </a:spcAft>
              <a:buClr>
                <a:srgbClr val="80BBDD"/>
              </a:buClr>
              <a:buSzPct val="60000"/>
              <a:buFont typeface="Arial" panose="020B0604020202020204" pitchFamily="34" charset="0"/>
              <a:buChar char="•"/>
              <a:defRPr>
                <a:solidFill>
                  <a:schemeClr val="tx1"/>
                </a:solidFill>
                <a:latin typeface="Calibri" panose="020F0502020204030204" pitchFamily="34" charset="0"/>
                <a:ea typeface="幼圆" panose="02010509060101010101" pitchFamily="49" charset="-122"/>
                <a:sym typeface="Calibri" panose="020F0502020204030204" pitchFamily="34" charset="0"/>
              </a:defRPr>
            </a:lvl5pPr>
            <a:lvl6pPr marL="2514600" indent="-228600" eaLnBrk="0" fontAlgn="base" hangingPunct="0">
              <a:lnSpc>
                <a:spcPct val="90000"/>
              </a:lnSpc>
              <a:spcBef>
                <a:spcPts val="500"/>
              </a:spcBef>
              <a:spcAft>
                <a:spcPts val="600"/>
              </a:spcAft>
              <a:buClr>
                <a:srgbClr val="80BBDD"/>
              </a:buClr>
              <a:buSzPct val="60000"/>
              <a:buFont typeface="Arial" panose="020B0604020202020204" pitchFamily="34" charset="0"/>
              <a:buChar char="•"/>
              <a:defRPr>
                <a:solidFill>
                  <a:schemeClr val="tx1"/>
                </a:solidFill>
                <a:latin typeface="Calibri" panose="020F0502020204030204" pitchFamily="34" charset="0"/>
                <a:ea typeface="幼圆" panose="02010509060101010101" pitchFamily="49" charset="-122"/>
                <a:sym typeface="Calibri" panose="020F0502020204030204" pitchFamily="34" charset="0"/>
              </a:defRPr>
            </a:lvl6pPr>
            <a:lvl7pPr marL="2971800" indent="-228600" eaLnBrk="0" fontAlgn="base" hangingPunct="0">
              <a:lnSpc>
                <a:spcPct val="90000"/>
              </a:lnSpc>
              <a:spcBef>
                <a:spcPts val="500"/>
              </a:spcBef>
              <a:spcAft>
                <a:spcPts val="600"/>
              </a:spcAft>
              <a:buClr>
                <a:srgbClr val="80BBDD"/>
              </a:buClr>
              <a:buSzPct val="60000"/>
              <a:buFont typeface="Arial" panose="020B0604020202020204" pitchFamily="34" charset="0"/>
              <a:buChar char="•"/>
              <a:defRPr>
                <a:solidFill>
                  <a:schemeClr val="tx1"/>
                </a:solidFill>
                <a:latin typeface="Calibri" panose="020F0502020204030204" pitchFamily="34" charset="0"/>
                <a:ea typeface="幼圆" panose="02010509060101010101" pitchFamily="49" charset="-122"/>
                <a:sym typeface="Calibri" panose="020F0502020204030204" pitchFamily="34" charset="0"/>
              </a:defRPr>
            </a:lvl7pPr>
            <a:lvl8pPr marL="3429000" indent="-228600" eaLnBrk="0" fontAlgn="base" hangingPunct="0">
              <a:lnSpc>
                <a:spcPct val="90000"/>
              </a:lnSpc>
              <a:spcBef>
                <a:spcPts val="500"/>
              </a:spcBef>
              <a:spcAft>
                <a:spcPts val="600"/>
              </a:spcAft>
              <a:buClr>
                <a:srgbClr val="80BBDD"/>
              </a:buClr>
              <a:buSzPct val="60000"/>
              <a:buFont typeface="Arial" panose="020B0604020202020204" pitchFamily="34" charset="0"/>
              <a:buChar char="•"/>
              <a:defRPr>
                <a:solidFill>
                  <a:schemeClr val="tx1"/>
                </a:solidFill>
                <a:latin typeface="Calibri" panose="020F0502020204030204" pitchFamily="34" charset="0"/>
                <a:ea typeface="幼圆" panose="02010509060101010101" pitchFamily="49" charset="-122"/>
                <a:sym typeface="Calibri" panose="020F0502020204030204" pitchFamily="34" charset="0"/>
              </a:defRPr>
            </a:lvl8pPr>
            <a:lvl9pPr marL="3886200" indent="-228600" eaLnBrk="0" fontAlgn="base" hangingPunct="0">
              <a:lnSpc>
                <a:spcPct val="90000"/>
              </a:lnSpc>
              <a:spcBef>
                <a:spcPts val="500"/>
              </a:spcBef>
              <a:spcAft>
                <a:spcPts val="600"/>
              </a:spcAft>
              <a:buClr>
                <a:srgbClr val="80BBDD"/>
              </a:buClr>
              <a:buSzPct val="60000"/>
              <a:buFont typeface="Arial" panose="020B0604020202020204" pitchFamily="34" charset="0"/>
              <a:buChar char="•"/>
              <a:defRPr>
                <a:solidFill>
                  <a:schemeClr val="tx1"/>
                </a:solidFill>
                <a:latin typeface="Calibri" panose="020F0502020204030204" pitchFamily="34" charset="0"/>
                <a:ea typeface="幼圆" panose="02010509060101010101" pitchFamily="49" charset="-122"/>
                <a:sym typeface="Calibri" panose="020F0502020204030204" pitchFamily="34" charset="0"/>
              </a:defRPr>
            </a:lvl9pPr>
          </a:lstStyle>
          <a:p>
            <a:pPr algn="l">
              <a:lnSpc>
                <a:spcPct val="150000"/>
              </a:lnSpc>
              <a:spcBef>
                <a:spcPct val="0"/>
              </a:spcBef>
              <a:buClrTx/>
              <a:buSzTx/>
              <a:buNone/>
            </a:pPr>
            <a:r>
              <a:rPr lang="en-US" altLang="zh-CN" sz="3600" b="1" dirty="0">
                <a:latin typeface="微软雅黑" panose="020B0503020204020204" pitchFamily="34" charset="-122"/>
                <a:ea typeface="微软雅黑" panose="020B0503020204020204" pitchFamily="34" charset="-122"/>
                <a:sym typeface="+mn-ea"/>
              </a:rPr>
              <a:t>2023 </a:t>
            </a:r>
            <a:r>
              <a:rPr lang="zh-CN" altLang="en-US" sz="3600" b="1" dirty="0">
                <a:latin typeface="微软雅黑" panose="020B0503020204020204" pitchFamily="34" charset="-122"/>
                <a:ea typeface="微软雅黑" panose="020B0503020204020204" pitchFamily="34" charset="-122"/>
                <a:sym typeface="+mn-ea"/>
              </a:rPr>
              <a:t>年</a:t>
            </a:r>
            <a:endParaRPr lang="en-US" altLang="zh-CN" sz="3600" b="1" dirty="0">
              <a:latin typeface="微软雅黑" panose="020B0503020204020204" pitchFamily="34" charset="-122"/>
              <a:ea typeface="微软雅黑" panose="020B0503020204020204" pitchFamily="34" charset="-122"/>
              <a:sym typeface="+mn-ea"/>
            </a:endParaRPr>
          </a:p>
          <a:p>
            <a:pPr algn="ctr">
              <a:lnSpc>
                <a:spcPct val="150000"/>
              </a:lnSpc>
              <a:spcBef>
                <a:spcPct val="0"/>
              </a:spcBef>
              <a:buClrTx/>
              <a:buSzTx/>
              <a:buNone/>
            </a:pPr>
            <a:r>
              <a:rPr lang="zh-CN" altLang="en-US" sz="3600" b="1" dirty="0">
                <a:latin typeface="微软雅黑" panose="020B0503020204020204" pitchFamily="34" charset="-122"/>
                <a:ea typeface="微软雅黑" panose="020B0503020204020204" pitchFamily="34" charset="-122"/>
                <a:sym typeface="+mn-ea"/>
              </a:rPr>
              <a:t>成都市教师小课题研究成果评选  </a:t>
            </a:r>
            <a:endParaRPr lang="zh-CN" altLang="en-US" sz="3600" b="1" dirty="0">
              <a:latin typeface="微软雅黑" panose="020B0503020204020204" pitchFamily="34" charset="-122"/>
              <a:ea typeface="微软雅黑" panose="020B0503020204020204" pitchFamily="34" charset="-122"/>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10" advTm="5358"/>
    </mc:Choice>
    <mc:Fallback xmlns="">
      <p:transition advTm="535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500" fill="hold"/>
                                        <p:tgtEl>
                                          <p:spTgt spid="6"/>
                                        </p:tgtEl>
                                        <p:attrNameLst>
                                          <p:attrName>ppt_x</p:attrName>
                                        </p:attrNameLst>
                                      </p:cBhvr>
                                      <p:tavLst>
                                        <p:tav tm="0">
                                          <p:val>
                                            <p:strVal val="0-#ppt_w/2"/>
                                          </p:val>
                                        </p:tav>
                                        <p:tav tm="100000">
                                          <p:val>
                                            <p:strVal val="#ppt_x"/>
                                          </p:val>
                                        </p:tav>
                                      </p:tavLst>
                                    </p:anim>
                                    <p:anim calcmode="lin" valueType="num">
                                      <p:cBhvr additive="base">
                                        <p:cTn id="12" dur="1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1500" fill="hold"/>
                                        <p:tgtEl>
                                          <p:spTgt spid="8"/>
                                        </p:tgtEl>
                                        <p:attrNameLst>
                                          <p:attrName>ppt_x</p:attrName>
                                        </p:attrNameLst>
                                      </p:cBhvr>
                                      <p:tavLst>
                                        <p:tav tm="0">
                                          <p:val>
                                            <p:strVal val="0-#ppt_w/2"/>
                                          </p:val>
                                        </p:tav>
                                        <p:tav tm="100000">
                                          <p:val>
                                            <p:strVal val="#ppt_x"/>
                                          </p:val>
                                        </p:tav>
                                      </p:tavLst>
                                    </p:anim>
                                    <p:anim calcmode="lin" valueType="num">
                                      <p:cBhvr additive="base">
                                        <p:cTn id="16" dur="1500" fill="hold"/>
                                        <p:tgtEl>
                                          <p:spTgt spid="8"/>
                                        </p:tgtEl>
                                        <p:attrNameLst>
                                          <p:attrName>ppt_y</p:attrName>
                                        </p:attrNameLst>
                                      </p:cBhvr>
                                      <p:tavLst>
                                        <p:tav tm="0">
                                          <p:val>
                                            <p:strVal val="#ppt_y"/>
                                          </p:val>
                                        </p:tav>
                                        <p:tav tm="100000">
                                          <p:val>
                                            <p:strVal val="#ppt_y"/>
                                          </p:val>
                                        </p:tav>
                                      </p:tavLst>
                                    </p:anim>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par>
                          <p:cTn id="21" fill="hold">
                            <p:stCondLst>
                              <p:cond delay="2500"/>
                            </p:stCondLst>
                            <p:childTnLst>
                              <p:par>
                                <p:cTn id="22" presetID="10" presetClass="entr" presetSubtype="0"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bldLvl="0" animBg="1"/>
      <p:bldP spid="6" grpId="0" bldLvl="0" animBg="1"/>
      <p:bldP spid="8" grpId="0" bldLvl="0" animBg="1"/>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noChangeArrowheads="1"/>
          </p:cNvSpPr>
          <p:nvPr>
            <p:ph type="ctrTitle" idx="4294967295"/>
          </p:nvPr>
        </p:nvSpPr>
        <p:spPr>
          <a:xfrm>
            <a:off x="1226185" y="1432560"/>
            <a:ext cx="9114155" cy="2342515"/>
          </a:xfrm>
        </p:spPr>
        <p:txBody>
          <a:bodyPr>
            <a:normAutofit/>
          </a:bodyPr>
          <a:lstStyle/>
          <a:p>
            <a:pPr marL="0" indent="0" algn="ctr"/>
            <a:r>
              <a:rPr lang="zh-CN" altLang="en-US" sz="4000" b="1" dirty="0">
                <a:latin typeface="微软雅黑" panose="020B0503020204020204" pitchFamily="34" charset="-122"/>
                <a:ea typeface="微软雅黑" panose="020B0503020204020204" pitchFamily="34" charset="-122"/>
                <a:sym typeface="微软雅黑" panose="020B0503020204020204" pitchFamily="34" charset="-122"/>
              </a:rPr>
              <a:t>校管理员操作手册</a:t>
            </a:r>
            <a:br>
              <a:rPr lang="zh-CN" altLang="en-US" sz="4000" b="1" dirty="0">
                <a:latin typeface="微软雅黑" panose="020B0503020204020204" pitchFamily="34" charset="-122"/>
                <a:ea typeface="微软雅黑" panose="020B0503020204020204" pitchFamily="34" charset="-122"/>
                <a:sym typeface="微软雅黑" panose="020B0503020204020204" pitchFamily="34" charset="-122"/>
              </a:rPr>
            </a:br>
            <a:br>
              <a:rPr lang="zh-CN" altLang="en-US" sz="4000" b="1" dirty="0">
                <a:latin typeface="微软雅黑" panose="020B0503020204020204" pitchFamily="34" charset="-122"/>
                <a:ea typeface="微软雅黑" panose="020B0503020204020204" pitchFamily="34" charset="-122"/>
                <a:sym typeface="微软雅黑" panose="020B0503020204020204" pitchFamily="34" charset="-122"/>
              </a:rPr>
            </a:br>
            <a:r>
              <a:rPr lang="zh-CN" altLang="en-US" sz="4000" b="1" dirty="0">
                <a:latin typeface="微软雅黑" panose="020B0503020204020204" pitchFamily="34" charset="-122"/>
                <a:ea typeface="微软雅黑" panose="020B0503020204020204" pitchFamily="34" charset="-122"/>
                <a:sym typeface="微软雅黑" panose="020B0503020204020204" pitchFamily="34" charset="-122"/>
              </a:rPr>
              <a:t>校管理员只负责本次</a:t>
            </a:r>
            <a:r>
              <a:rPr lang="zh-CN" altLang="en-US" sz="4000" b="1"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教师注册资料</a:t>
            </a:r>
            <a:r>
              <a:rPr lang="zh-CN" altLang="en-US" sz="4000" b="1" dirty="0">
                <a:latin typeface="微软雅黑" panose="020B0503020204020204" pitchFamily="34" charset="-122"/>
                <a:ea typeface="微软雅黑" panose="020B0503020204020204" pitchFamily="34" charset="-122"/>
                <a:sym typeface="微软雅黑" panose="020B0503020204020204" pitchFamily="34" charset="-122"/>
              </a:rPr>
              <a:t>审核</a:t>
            </a:r>
            <a:br>
              <a:rPr lang="zh-CN" altLang="en-US" sz="4000" b="1" dirty="0">
                <a:latin typeface="微软雅黑" panose="020B0503020204020204" pitchFamily="34" charset="-122"/>
                <a:ea typeface="微软雅黑" panose="020B0503020204020204" pitchFamily="34" charset="-122"/>
                <a:sym typeface="微软雅黑" panose="020B0503020204020204" pitchFamily="34" charset="-122"/>
              </a:rPr>
            </a:br>
            <a:endParaRPr lang="zh-CN" altLang="en-US" sz="40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文本框 1"/>
          <p:cNvSpPr txBox="1"/>
          <p:nvPr/>
        </p:nvSpPr>
        <p:spPr>
          <a:xfrm>
            <a:off x="3804920" y="4123055"/>
            <a:ext cx="4256405" cy="1568450"/>
          </a:xfrm>
          <a:prstGeom prst="rect">
            <a:avLst/>
          </a:prstGeom>
          <a:noFill/>
        </p:spPr>
        <p:txBody>
          <a:bodyPr wrap="square" rtlCol="0" anchor="t">
            <a:spAutoFit/>
          </a:bodyPr>
          <a:lstStyle/>
          <a:p>
            <a:pPr algn="ctr"/>
            <a:r>
              <a:rPr lang="zh-CN" altLang="en-US" sz="1600" dirty="0">
                <a:solidFill>
                  <a:srgbClr val="FF0000"/>
                </a:solidFill>
                <a:latin typeface="微软雅黑" panose="020B0503020204020204" pitchFamily="34" charset="-122"/>
                <a:ea typeface="微软雅黑" panose="020B0503020204020204" pitchFamily="34" charset="-122"/>
                <a:sym typeface="+mn-ea"/>
              </a:rPr>
              <a:t>校管理账号系统自动生成，无需注册</a:t>
            </a:r>
          </a:p>
          <a:p>
            <a:pPr algn="ctr"/>
            <a:endParaRPr lang="zh-CN" altLang="en-US" sz="1600" dirty="0">
              <a:solidFill>
                <a:srgbClr val="FF0000"/>
              </a:solidFill>
              <a:latin typeface="微软雅黑" panose="020B0503020204020204" pitchFamily="34" charset="-122"/>
              <a:ea typeface="微软雅黑" panose="020B0503020204020204" pitchFamily="34" charset="-122"/>
              <a:sym typeface="+mn-ea"/>
            </a:endParaRPr>
          </a:p>
          <a:p>
            <a:pPr algn="ctr"/>
            <a:r>
              <a:rPr lang="zh-CN" altLang="en-US" sz="1600" dirty="0">
                <a:latin typeface="微软雅黑" panose="020B0503020204020204" pitchFamily="34" charset="-122"/>
                <a:ea typeface="微软雅黑" panose="020B0503020204020204" pitchFamily="34" charset="-122"/>
                <a:sym typeface="+mn-ea"/>
              </a:rPr>
              <a:t>账号密码不清楚请联系下方技术支持</a:t>
            </a:r>
          </a:p>
          <a:p>
            <a:pPr algn="ctr"/>
            <a:endParaRPr lang="zh-CN" altLang="en-US" sz="1600" dirty="0">
              <a:latin typeface="微软雅黑" panose="020B0503020204020204" pitchFamily="34" charset="-122"/>
              <a:ea typeface="微软雅黑" panose="020B0503020204020204" pitchFamily="34" charset="-122"/>
              <a:sym typeface="+mn-ea"/>
            </a:endParaRPr>
          </a:p>
          <a:p>
            <a:pPr algn="ctr"/>
            <a:r>
              <a:rPr lang="zh-CN" altLang="en-US" sz="1600" dirty="0">
                <a:latin typeface="微软雅黑" panose="020B0503020204020204" pitchFamily="34" charset="-122"/>
                <a:ea typeface="微软雅黑" panose="020B0503020204020204" pitchFamily="34" charset="-122"/>
                <a:sym typeface="+mn-ea"/>
              </a:rPr>
              <a:t>尹老师，</a:t>
            </a:r>
            <a:r>
              <a:rPr lang="en-US" altLang="zh-CN" sz="1600" dirty="0">
                <a:latin typeface="微软雅黑" panose="020B0503020204020204" pitchFamily="34" charset="-122"/>
                <a:ea typeface="微软雅黑" panose="020B0503020204020204" pitchFamily="34" charset="-122"/>
                <a:sym typeface="+mn-ea"/>
              </a:rPr>
              <a:t>17882442001</a:t>
            </a:r>
            <a:endParaRPr lang="zh-CN" altLang="en-US" sz="1600" dirty="0">
              <a:latin typeface="微软雅黑" panose="020B0503020204020204" pitchFamily="34" charset="-122"/>
              <a:ea typeface="微软雅黑" panose="020B0503020204020204" pitchFamily="34" charset="-122"/>
              <a:sym typeface="+mn-ea"/>
            </a:endParaRPr>
          </a:p>
          <a:p>
            <a:endParaRPr lang="zh-CN" altLang="en-US" sz="1600" dirty="0">
              <a:solidFill>
                <a:srgbClr val="FF0000"/>
              </a:solidFill>
              <a:latin typeface="微软雅黑" panose="020B0503020204020204" pitchFamily="34" charset="-122"/>
              <a:ea typeface="微软雅黑" panose="020B0503020204020204" pitchFamily="34" charset="-122"/>
              <a:sym typeface="+mn-ea"/>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10" advTm="5358"/>
    </mc:Choice>
    <mc:Fallback xmlns="">
      <p:transition advTm="535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 name="直接连接符 9"/>
          <p:cNvCxnSpPr/>
          <p:nvPr/>
        </p:nvCxnSpPr>
        <p:spPr>
          <a:xfrm>
            <a:off x="1346200" y="787400"/>
            <a:ext cx="2539" cy="2654300"/>
          </a:xfrm>
          <a:prstGeom prst="line">
            <a:avLst/>
          </a:prstGeom>
          <a:ln w="28575">
            <a:solidFill>
              <a:srgbClr val="F6C05C"/>
            </a:solidFill>
          </a:ln>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943610" y="399415"/>
            <a:ext cx="10256520" cy="553085"/>
          </a:xfrm>
          <a:prstGeom prst="rect">
            <a:avLst/>
          </a:prstGeom>
        </p:spPr>
        <p:txBody>
          <a:bodyPr wrap="square" rtlCol="0">
            <a:spAutoFit/>
          </a:bodyPr>
          <a:lstStyle/>
          <a:p>
            <a:pPr indent="539750">
              <a:lnSpc>
                <a:spcPct val="150000"/>
              </a:lnSpc>
              <a:spcBef>
                <a:spcPts val="500"/>
              </a:spcBef>
              <a:spcAft>
                <a:spcPts val="500"/>
              </a:spcAft>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访问地址：http://pj.hbzg.cn/web/index.html</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sz="1600" dirty="0">
                <a:solidFill>
                  <a:srgbClr val="FF0000"/>
                </a:solidFill>
                <a:latin typeface="微软雅黑" panose="020B0503020204020204" pitchFamily="34" charset="-122"/>
                <a:ea typeface="微软雅黑" panose="020B0503020204020204" pitchFamily="34" charset="-122"/>
                <a:sym typeface="+mn-ea"/>
              </a:rPr>
              <a:t>（校、区管理账号系统自动生成，无需注册）</a:t>
            </a:r>
          </a:p>
        </p:txBody>
      </p:sp>
      <p:cxnSp>
        <p:nvCxnSpPr>
          <p:cNvPr id="22" name="直接连接符 21"/>
          <p:cNvCxnSpPr/>
          <p:nvPr/>
        </p:nvCxnSpPr>
        <p:spPr>
          <a:xfrm>
            <a:off x="943845" y="952500"/>
            <a:ext cx="4531125" cy="0"/>
          </a:xfrm>
          <a:prstGeom prst="line">
            <a:avLst/>
          </a:prstGeom>
          <a:ln w="28575">
            <a:solidFill>
              <a:srgbClr val="F6C05C"/>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10585450" y="1222375"/>
            <a:ext cx="2540" cy="4859020"/>
          </a:xfrm>
          <a:prstGeom prst="line">
            <a:avLst/>
          </a:prstGeom>
          <a:ln w="28575">
            <a:solidFill>
              <a:srgbClr val="F6C05C"/>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6353410" y="5815965"/>
            <a:ext cx="4531125" cy="0"/>
          </a:xfrm>
          <a:prstGeom prst="line">
            <a:avLst/>
          </a:prstGeom>
          <a:ln w="28575">
            <a:solidFill>
              <a:srgbClr val="F6C05C"/>
            </a:solidFill>
          </a:ln>
        </p:spPr>
        <p:style>
          <a:lnRef idx="1">
            <a:schemeClr val="accent1"/>
          </a:lnRef>
          <a:fillRef idx="0">
            <a:schemeClr val="accent1"/>
          </a:fillRef>
          <a:effectRef idx="0">
            <a:schemeClr val="accent1"/>
          </a:effectRef>
          <a:fontRef idx="minor">
            <a:schemeClr val="tx1"/>
          </a:fontRef>
        </p:style>
      </p:cxnSp>
      <p:sp>
        <p:nvSpPr>
          <p:cNvPr id="9" name="MH_PageTitle"/>
          <p:cNvSpPr txBox="1"/>
          <p:nvPr>
            <p:custDataLst>
              <p:tags r:id="rId2"/>
            </p:custDataLst>
          </p:nvPr>
        </p:nvSpPr>
        <p:spPr>
          <a:xfrm>
            <a:off x="1182370" y="22225"/>
            <a:ext cx="7384415" cy="539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defPPr>
              <a:defRPr lang="zh-CN"/>
            </a:defPPr>
            <a:lvl1pPr>
              <a:lnSpc>
                <a:spcPct val="100000"/>
              </a:lnSpc>
              <a:spcBef>
                <a:spcPct val="0"/>
              </a:spcBef>
              <a:buClrTx/>
              <a:buSzTx/>
              <a:buFont typeface="Arial" panose="020B0604020202020204" pitchFamily="34" charset="0"/>
              <a:buNone/>
              <a:defRPr sz="3600" b="0">
                <a:solidFill>
                  <a:srgbClr val="08886D"/>
                </a:solidFill>
                <a:latin typeface="微软雅黑" panose="020B0503020204020204" pitchFamily="34" charset="-122"/>
                <a:ea typeface="微软雅黑" panose="020B0503020204020204" pitchFamily="34" charset="-122"/>
              </a:defRPr>
            </a:lvl1pPr>
            <a:lvl2pPr marL="742950" indent="-285750" algn="just">
              <a:lnSpc>
                <a:spcPct val="120000"/>
              </a:lnSpc>
              <a:spcAft>
                <a:spcPts val="600"/>
              </a:spcAft>
              <a:buClr>
                <a:srgbClr val="80BBDD"/>
              </a:buClr>
              <a:buSzPct val="60000"/>
              <a:buFont typeface="幼圆" panose="02010509060101010101" pitchFamily="49" charset="-122"/>
              <a:buChar char=" "/>
              <a:defRPr>
                <a:latin typeface="幼圆" panose="02010509060101010101" pitchFamily="49" charset="-122"/>
                <a:ea typeface="幼圆" panose="02010509060101010101" pitchFamily="49" charset="-122"/>
              </a:defRPr>
            </a:lvl2pPr>
            <a:lvl3pPr marL="1143000" indent="-228600">
              <a:lnSpc>
                <a:spcPct val="90000"/>
              </a:lnSpc>
              <a:spcBef>
                <a:spcPts val="500"/>
              </a:spcBef>
              <a:spcAft>
                <a:spcPts val="600"/>
              </a:spcAft>
              <a:buClr>
                <a:srgbClr val="80BBDD"/>
              </a:buClr>
              <a:buSzPct val="60000"/>
              <a:buFont typeface="Arial" panose="020B0604020202020204" pitchFamily="34" charset="0"/>
              <a:buChar char="•"/>
              <a:defRPr sz="2000">
                <a:latin typeface="Calibri" panose="020F0502020204030204" pitchFamily="34" charset="0"/>
                <a:ea typeface="幼圆" panose="02010509060101010101" pitchFamily="49" charset="-122"/>
              </a:defRPr>
            </a:lvl3pPr>
            <a:lvl4pPr marL="1600200" indent="-228600">
              <a:lnSpc>
                <a:spcPct val="90000"/>
              </a:lnSpc>
              <a:spcBef>
                <a:spcPts val="500"/>
              </a:spcBef>
              <a:spcAft>
                <a:spcPts val="600"/>
              </a:spcAft>
              <a:buClr>
                <a:srgbClr val="80BBDD"/>
              </a:buClr>
              <a:buSzPct val="60000"/>
              <a:buFont typeface="Arial" panose="020B0604020202020204" pitchFamily="34" charset="0"/>
              <a:buChar char="•"/>
              <a:defRPr>
                <a:latin typeface="Calibri" panose="020F0502020204030204" pitchFamily="34" charset="0"/>
                <a:ea typeface="幼圆" panose="02010509060101010101" pitchFamily="49" charset="-122"/>
              </a:defRPr>
            </a:lvl4pPr>
            <a:lvl5pPr marL="2057400" indent="-228600">
              <a:lnSpc>
                <a:spcPct val="90000"/>
              </a:lnSpc>
              <a:spcBef>
                <a:spcPts val="500"/>
              </a:spcBef>
              <a:spcAft>
                <a:spcPts val="600"/>
              </a:spcAft>
              <a:buClr>
                <a:srgbClr val="80BBDD"/>
              </a:buClr>
              <a:buSzPct val="60000"/>
              <a:buFont typeface="Arial" panose="020B0604020202020204" pitchFamily="34" charset="0"/>
              <a:buChar char="•"/>
              <a:defRPr>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500"/>
              </a:spcBef>
              <a:spcAft>
                <a:spcPts val="600"/>
              </a:spcAft>
              <a:buClr>
                <a:srgbClr val="80BBDD"/>
              </a:buClr>
              <a:buSzPct val="60000"/>
              <a:buFont typeface="Arial" panose="020B0604020202020204" pitchFamily="34" charset="0"/>
              <a:buChar char="•"/>
              <a:defRPr>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500"/>
              </a:spcBef>
              <a:spcAft>
                <a:spcPts val="600"/>
              </a:spcAft>
              <a:buClr>
                <a:srgbClr val="80BBDD"/>
              </a:buClr>
              <a:buSzPct val="60000"/>
              <a:buFont typeface="Arial" panose="020B0604020202020204" pitchFamily="34" charset="0"/>
              <a:buChar char="•"/>
              <a:defRPr>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500"/>
              </a:spcBef>
              <a:spcAft>
                <a:spcPts val="600"/>
              </a:spcAft>
              <a:buClr>
                <a:srgbClr val="80BBDD"/>
              </a:buClr>
              <a:buSzPct val="60000"/>
              <a:buFont typeface="Arial" panose="020B0604020202020204" pitchFamily="34" charset="0"/>
              <a:buChar char="•"/>
              <a:defRPr>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500"/>
              </a:spcBef>
              <a:spcAft>
                <a:spcPts val="600"/>
              </a:spcAft>
              <a:buClr>
                <a:srgbClr val="80BBDD"/>
              </a:buClr>
              <a:buSzPct val="60000"/>
              <a:buFont typeface="Arial" panose="020B0604020202020204" pitchFamily="34" charset="0"/>
              <a:buChar char="•"/>
              <a:defRPr>
                <a:latin typeface="Calibri" panose="020F0502020204030204" pitchFamily="34" charset="0"/>
                <a:ea typeface="幼圆" panose="02010509060101010101" pitchFamily="49" charset="-122"/>
              </a:defRPr>
            </a:lvl9pPr>
          </a:lstStyle>
          <a:p>
            <a:r>
              <a:rPr lang="en-US" altLang="zh-CN" b="1" dirty="0">
                <a:sym typeface="+mn-ea"/>
              </a:rPr>
              <a:t> </a:t>
            </a:r>
            <a:r>
              <a:rPr lang="zh-CN" altLang="en-US" sz="2400" b="1" dirty="0">
                <a:sym typeface="+mn-ea"/>
              </a:rPr>
              <a:t>校管理员端</a:t>
            </a:r>
            <a:endParaRPr lang="zh-CN" altLang="en-US" sz="2400" dirty="0"/>
          </a:p>
        </p:txBody>
      </p:sp>
      <p:sp>
        <p:nvSpPr>
          <p:cNvPr id="11" name="文本框 10"/>
          <p:cNvSpPr txBox="1"/>
          <p:nvPr/>
        </p:nvSpPr>
        <p:spPr>
          <a:xfrm>
            <a:off x="943610" y="875030"/>
            <a:ext cx="9032875" cy="1548130"/>
          </a:xfrm>
          <a:prstGeom prst="rect">
            <a:avLst/>
          </a:prstGeom>
          <a:noFill/>
        </p:spPr>
        <p:txBody>
          <a:bodyPr wrap="square" rtlCol="0" anchor="t">
            <a:spAutoFit/>
          </a:bodyPr>
          <a:lstStyle/>
          <a:p>
            <a:pPr indent="539750" algn="l">
              <a:lnSpc>
                <a:spcPct val="150000"/>
              </a:lnSpc>
              <a:spcBef>
                <a:spcPts val="500"/>
              </a:spcBef>
              <a:spcAft>
                <a:spcPts val="500"/>
              </a:spcAft>
            </a:pPr>
            <a:r>
              <a:rPr lang="zh-CN" altLang="en-US" sz="1200" dirty="0">
                <a:solidFill>
                  <a:schemeClr val="tx1"/>
                </a:solidFill>
                <a:latin typeface="微软雅黑" panose="020B0503020204020204" pitchFamily="34" charset="-122"/>
                <a:ea typeface="微软雅黑" panose="020B0503020204020204" pitchFamily="34" charset="-122"/>
                <a:sym typeface="+mn-ea"/>
              </a:rPr>
              <a:t>建议使用</a:t>
            </a:r>
            <a:r>
              <a:rPr lang="zh-CN" altLang="en-US" sz="1200" dirty="0">
                <a:solidFill>
                  <a:srgbClr val="FF0000"/>
                </a:solidFill>
                <a:latin typeface="微软雅黑" panose="020B0503020204020204" pitchFamily="34" charset="-122"/>
                <a:ea typeface="微软雅黑" panose="020B0503020204020204" pitchFamily="34" charset="-122"/>
                <a:sym typeface="+mn-ea"/>
              </a:rPr>
              <a:t>谷歌、</a:t>
            </a:r>
            <a:r>
              <a:rPr lang="en-US" altLang="zh-CN" sz="1200" dirty="0">
                <a:solidFill>
                  <a:srgbClr val="FF0000"/>
                </a:solidFill>
                <a:latin typeface="微软雅黑" panose="020B0503020204020204" pitchFamily="34" charset="-122"/>
                <a:ea typeface="微软雅黑" panose="020B0503020204020204" pitchFamily="34" charset="-122"/>
                <a:sym typeface="+mn-ea"/>
              </a:rPr>
              <a:t>360</a:t>
            </a:r>
            <a:r>
              <a:rPr lang="zh-CN" altLang="en-US" sz="1200" dirty="0">
                <a:solidFill>
                  <a:srgbClr val="FF0000"/>
                </a:solidFill>
                <a:latin typeface="微软雅黑" panose="020B0503020204020204" pitchFamily="34" charset="-122"/>
                <a:ea typeface="微软雅黑" panose="020B0503020204020204" pitchFamily="34" charset="-122"/>
                <a:sym typeface="+mn-ea"/>
              </a:rPr>
              <a:t>极速浏览器</a:t>
            </a:r>
            <a:r>
              <a:rPr lang="zh-CN" altLang="en-US" sz="1200" dirty="0">
                <a:solidFill>
                  <a:schemeClr val="tx1"/>
                </a:solidFill>
                <a:latin typeface="微软雅黑" panose="020B0503020204020204" pitchFamily="34" charset="-122"/>
                <a:ea typeface="微软雅黑" panose="020B0503020204020204" pitchFamily="34" charset="-122"/>
                <a:sym typeface="+mn-ea"/>
              </a:rPr>
              <a:t>，因个别浏览器容易导致提交材料无法预览等问题</a:t>
            </a:r>
          </a:p>
          <a:p>
            <a:pPr indent="539750" algn="l">
              <a:lnSpc>
                <a:spcPct val="150000"/>
              </a:lnSpc>
              <a:spcBef>
                <a:spcPts val="500"/>
              </a:spcBef>
              <a:spcAft>
                <a:spcPts val="500"/>
              </a:spcAft>
            </a:pPr>
            <a:r>
              <a:rPr lang="zh-CN" altLang="en-US" sz="1200" dirty="0">
                <a:solidFill>
                  <a:schemeClr val="tx1"/>
                </a:solidFill>
                <a:latin typeface="微软雅黑" panose="020B0503020204020204" pitchFamily="34" charset="-122"/>
                <a:ea typeface="微软雅黑" panose="020B0503020204020204" pitchFamily="34" charset="-122"/>
                <a:sym typeface="+mn-ea"/>
              </a:rPr>
              <a:t>浏览器输入访问地址后进入登录界面后输入对应管理账号进入管理页面。</a:t>
            </a:r>
          </a:p>
          <a:p>
            <a:pPr indent="539750" algn="l">
              <a:lnSpc>
                <a:spcPct val="150000"/>
              </a:lnSpc>
              <a:spcBef>
                <a:spcPts val="500"/>
              </a:spcBef>
              <a:spcAft>
                <a:spcPts val="500"/>
              </a:spcAft>
            </a:pPr>
            <a:r>
              <a:rPr lang="zh-CN" altLang="en-US" sz="2800" dirty="0">
                <a:solidFill>
                  <a:srgbClr val="FF0000"/>
                </a:solidFill>
                <a:latin typeface="微软雅黑" panose="020B0503020204020204" pitchFamily="34" charset="-122"/>
                <a:ea typeface="微软雅黑" panose="020B0503020204020204" pitchFamily="34" charset="-122"/>
                <a:sym typeface="+mn-ea"/>
              </a:rPr>
              <a:t>校管理【教师资料】审核页面：</a:t>
            </a:r>
          </a:p>
        </p:txBody>
      </p:sp>
      <p:pic>
        <p:nvPicPr>
          <p:cNvPr id="2" name="图片 1"/>
          <p:cNvPicPr>
            <a:picLocks noChangeAspect="1"/>
          </p:cNvPicPr>
          <p:nvPr/>
        </p:nvPicPr>
        <p:blipFill>
          <a:blip r:embed="rId4"/>
          <a:stretch>
            <a:fillRect/>
          </a:stretch>
        </p:blipFill>
        <p:spPr>
          <a:xfrm>
            <a:off x="1520190" y="2517775"/>
            <a:ext cx="8893810" cy="2994025"/>
          </a:xfrm>
          <a:prstGeom prst="rect">
            <a:avLst/>
          </a:prstGeom>
        </p:spPr>
      </p:pic>
      <p:sp>
        <p:nvSpPr>
          <p:cNvPr id="4" name="文本框 3"/>
          <p:cNvSpPr txBox="1"/>
          <p:nvPr/>
        </p:nvSpPr>
        <p:spPr>
          <a:xfrm>
            <a:off x="164465" y="6120130"/>
            <a:ext cx="10591165" cy="337185"/>
          </a:xfrm>
          <a:prstGeom prst="rect">
            <a:avLst/>
          </a:prstGeom>
          <a:noFill/>
        </p:spPr>
        <p:txBody>
          <a:bodyPr wrap="none" rtlCol="0">
            <a:spAutoFit/>
          </a:bodyPr>
          <a:lstStyle/>
          <a:p>
            <a:r>
              <a:rPr lang="en-US" altLang="zh-CN" sz="1600" b="1">
                <a:solidFill>
                  <a:srgbClr val="FF0000"/>
                </a:solidFill>
              </a:rPr>
              <a:t>1.</a:t>
            </a:r>
            <a:r>
              <a:rPr lang="zh-CN" altLang="en-US" sz="1600" b="1">
                <a:solidFill>
                  <a:srgbClr val="FF0000"/>
                </a:solidFill>
              </a:rPr>
              <a:t>点击【教师资料审核】</a:t>
            </a:r>
            <a:r>
              <a:rPr lang="en-US" altLang="zh-CN" sz="1600" b="1">
                <a:solidFill>
                  <a:srgbClr val="FF0000"/>
                </a:solidFill>
              </a:rPr>
              <a:t>——2.</a:t>
            </a:r>
            <a:r>
              <a:rPr lang="zh-CN" altLang="en-US" sz="1600" b="1">
                <a:solidFill>
                  <a:srgbClr val="FF0000"/>
                </a:solidFill>
              </a:rPr>
              <a:t>查看参赛教师审核状态</a:t>
            </a:r>
            <a:r>
              <a:rPr lang="en-US" altLang="zh-CN" sz="1600" b="1">
                <a:solidFill>
                  <a:srgbClr val="FF0000"/>
                </a:solidFill>
              </a:rPr>
              <a:t>——3.</a:t>
            </a:r>
            <a:r>
              <a:rPr lang="zh-CN" altLang="en-US" sz="1600" b="1">
                <a:solidFill>
                  <a:srgbClr val="FF0000"/>
                </a:solidFill>
              </a:rPr>
              <a:t>对待审状态下的参赛教师点击【资料审核】进行资料审核</a:t>
            </a:r>
          </a:p>
        </p:txBody>
      </p:sp>
    </p:spTree>
    <p:custDataLst>
      <p:tags r:id="rId1"/>
    </p:custDataLst>
  </p:cSld>
  <p:clrMapOvr>
    <a:masterClrMapping/>
  </p:clrMapOvr>
  <p:transition spd="slow" advTm="5358">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arn(inVertical)">
                                      <p:cBhvr>
                                        <p:cTn id="7" dur="500"/>
                                        <p:tgtEl>
                                          <p:spTgt spid="22"/>
                                        </p:tgtEl>
                                      </p:cBhvr>
                                    </p:animEffect>
                                  </p:childTnLst>
                                </p:cTn>
                              </p:par>
                              <p:par>
                                <p:cTn id="8" presetID="22" presetClass="entr" presetSubtype="4"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down)">
                                      <p:cBhvr>
                                        <p:cTn id="10" dur="500"/>
                                        <p:tgtEl>
                                          <p:spTgt spid="10"/>
                                        </p:tgtEl>
                                      </p:cBhvr>
                                    </p:animEffect>
                                  </p:childTnLst>
                                </p:cTn>
                              </p:par>
                            </p:childTnLst>
                          </p:cTn>
                        </p:par>
                        <p:par>
                          <p:cTn id="11" fill="hold">
                            <p:stCondLst>
                              <p:cond delay="500"/>
                            </p:stCondLst>
                            <p:childTnLst>
                              <p:par>
                                <p:cTn id="12" presetID="42" presetClass="entr" presetSubtype="0" fill="hold" grpId="0" nodeType="after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1000"/>
                                        <p:tgtEl>
                                          <p:spTgt spid="17"/>
                                        </p:tgtEl>
                                      </p:cBhvr>
                                    </p:animEffect>
                                    <p:anim calcmode="lin" valueType="num">
                                      <p:cBhvr>
                                        <p:cTn id="15" dur="1000" fill="hold"/>
                                        <p:tgtEl>
                                          <p:spTgt spid="17"/>
                                        </p:tgtEl>
                                        <p:attrNameLst>
                                          <p:attrName>ppt_x</p:attrName>
                                        </p:attrNameLst>
                                      </p:cBhvr>
                                      <p:tavLst>
                                        <p:tav tm="0">
                                          <p:val>
                                            <p:strVal val="#ppt_x"/>
                                          </p:val>
                                        </p:tav>
                                        <p:tav tm="100000">
                                          <p:val>
                                            <p:strVal val="#ppt_x"/>
                                          </p:val>
                                        </p:tav>
                                      </p:tavLst>
                                    </p:anim>
                                    <p:anim calcmode="lin" valueType="num">
                                      <p:cBhvr>
                                        <p:cTn id="16" dur="1000" fill="hold"/>
                                        <p:tgtEl>
                                          <p:spTgt spid="17"/>
                                        </p:tgtEl>
                                        <p:attrNameLst>
                                          <p:attrName>ppt_y</p:attrName>
                                        </p:attrNameLst>
                                      </p:cBhvr>
                                      <p:tavLst>
                                        <p:tav tm="0">
                                          <p:val>
                                            <p:strVal val="#ppt_y+.1"/>
                                          </p:val>
                                        </p:tav>
                                        <p:tav tm="100000">
                                          <p:val>
                                            <p:strVal val="#ppt_y"/>
                                          </p:val>
                                        </p:tav>
                                      </p:tavLst>
                                    </p:anim>
                                  </p:childTnLst>
                                </p:cTn>
                              </p:par>
                            </p:childTnLst>
                          </p:cTn>
                        </p:par>
                        <p:par>
                          <p:cTn id="17" fill="hold">
                            <p:stCondLst>
                              <p:cond delay="1500"/>
                            </p:stCondLst>
                            <p:childTnLst>
                              <p:par>
                                <p:cTn id="18" presetID="16" presetClass="entr" presetSubtype="21" fill="hold" nodeType="afterEffect">
                                  <p:stCondLst>
                                    <p:cond delay="0"/>
                                  </p:stCondLst>
                                  <p:childTnLst>
                                    <p:set>
                                      <p:cBhvr>
                                        <p:cTn id="19" dur="1" fill="hold">
                                          <p:stCondLst>
                                            <p:cond delay="0"/>
                                          </p:stCondLst>
                                        </p:cTn>
                                        <p:tgtEl>
                                          <p:spTgt spid="28"/>
                                        </p:tgtEl>
                                        <p:attrNameLst>
                                          <p:attrName>style.visibility</p:attrName>
                                        </p:attrNameLst>
                                      </p:cBhvr>
                                      <p:to>
                                        <p:strVal val="visible"/>
                                      </p:to>
                                    </p:set>
                                    <p:animEffect transition="in" filter="barn(inVertical)">
                                      <p:cBhvr>
                                        <p:cTn id="20" dur="500"/>
                                        <p:tgtEl>
                                          <p:spTgt spid="28"/>
                                        </p:tgtEl>
                                      </p:cBhvr>
                                    </p:animEffect>
                                  </p:childTnLst>
                                </p:cTn>
                              </p:par>
                            </p:childTnLst>
                          </p:cTn>
                        </p:par>
                        <p:par>
                          <p:cTn id="21" fill="hold">
                            <p:stCondLst>
                              <p:cond delay="2000"/>
                            </p:stCondLst>
                            <p:childTnLst>
                              <p:par>
                                <p:cTn id="22" presetID="22" presetClass="entr" presetSubtype="4" fill="hold" nodeType="after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wipe(down)">
                                      <p:cBhvr>
                                        <p:cTn id="24" dur="500"/>
                                        <p:tgtEl>
                                          <p:spTgt spid="27"/>
                                        </p:tgtEl>
                                      </p:cBhvr>
                                    </p:animEffect>
                                  </p:childTnLst>
                                </p:cTn>
                              </p:par>
                            </p:childTnLst>
                          </p:cTn>
                        </p:par>
                        <p:par>
                          <p:cTn id="25" fill="hold">
                            <p:stCondLst>
                              <p:cond delay="2500"/>
                            </p:stCondLst>
                            <p:childTnLst>
                              <p:par>
                                <p:cTn id="26" presetID="16" presetClass="entr" presetSubtype="21"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barn(inVertical)">
                                      <p:cBhvr>
                                        <p:cTn id="2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 name="直接连接符 9"/>
          <p:cNvCxnSpPr/>
          <p:nvPr/>
        </p:nvCxnSpPr>
        <p:spPr>
          <a:xfrm>
            <a:off x="729615" y="787400"/>
            <a:ext cx="2539" cy="2654300"/>
          </a:xfrm>
          <a:prstGeom prst="line">
            <a:avLst/>
          </a:prstGeom>
          <a:ln w="28575">
            <a:solidFill>
              <a:srgbClr val="F6C05C"/>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286620" y="962025"/>
            <a:ext cx="4531125" cy="0"/>
          </a:xfrm>
          <a:prstGeom prst="line">
            <a:avLst/>
          </a:prstGeom>
          <a:ln w="28575">
            <a:solidFill>
              <a:srgbClr val="F6C05C"/>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10585450" y="1222375"/>
            <a:ext cx="2540" cy="4859020"/>
          </a:xfrm>
          <a:prstGeom prst="line">
            <a:avLst/>
          </a:prstGeom>
          <a:ln w="28575">
            <a:solidFill>
              <a:srgbClr val="F6C05C"/>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6421990" y="6305550"/>
            <a:ext cx="4531125" cy="0"/>
          </a:xfrm>
          <a:prstGeom prst="line">
            <a:avLst/>
          </a:prstGeom>
          <a:ln w="28575">
            <a:solidFill>
              <a:srgbClr val="F6C05C"/>
            </a:solidFill>
          </a:ln>
        </p:spPr>
        <p:style>
          <a:lnRef idx="1">
            <a:schemeClr val="accent1"/>
          </a:lnRef>
          <a:fillRef idx="0">
            <a:schemeClr val="accent1"/>
          </a:fillRef>
          <a:effectRef idx="0">
            <a:schemeClr val="accent1"/>
          </a:effectRef>
          <a:fontRef idx="minor">
            <a:schemeClr val="tx1"/>
          </a:fontRef>
        </p:style>
      </p:cxnSp>
      <p:sp>
        <p:nvSpPr>
          <p:cNvPr id="9" name="MH_PageTitle"/>
          <p:cNvSpPr txBox="1"/>
          <p:nvPr>
            <p:custDataLst>
              <p:tags r:id="rId2"/>
            </p:custDataLst>
          </p:nvPr>
        </p:nvSpPr>
        <p:spPr>
          <a:xfrm>
            <a:off x="1182370" y="248285"/>
            <a:ext cx="2336800" cy="539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defPPr>
              <a:defRPr lang="zh-CN"/>
            </a:defPPr>
            <a:lvl1pPr>
              <a:lnSpc>
                <a:spcPct val="100000"/>
              </a:lnSpc>
              <a:spcBef>
                <a:spcPct val="0"/>
              </a:spcBef>
              <a:buClrTx/>
              <a:buSzTx/>
              <a:buFont typeface="Arial" panose="020B0604020202020204" pitchFamily="34" charset="0"/>
              <a:buNone/>
              <a:defRPr sz="3600" b="0">
                <a:solidFill>
                  <a:srgbClr val="08886D"/>
                </a:solidFill>
                <a:latin typeface="微软雅黑" panose="020B0503020204020204" pitchFamily="34" charset="-122"/>
                <a:ea typeface="微软雅黑" panose="020B0503020204020204" pitchFamily="34" charset="-122"/>
              </a:defRPr>
            </a:lvl1pPr>
            <a:lvl2pPr marL="742950" indent="-285750" algn="just">
              <a:lnSpc>
                <a:spcPct val="120000"/>
              </a:lnSpc>
              <a:spcAft>
                <a:spcPts val="600"/>
              </a:spcAft>
              <a:buClr>
                <a:srgbClr val="80BBDD"/>
              </a:buClr>
              <a:buSzPct val="60000"/>
              <a:buFont typeface="幼圆" panose="02010509060101010101" pitchFamily="49" charset="-122"/>
              <a:buChar char=" "/>
              <a:defRPr>
                <a:latin typeface="幼圆" panose="02010509060101010101" pitchFamily="49" charset="-122"/>
                <a:ea typeface="幼圆" panose="02010509060101010101" pitchFamily="49" charset="-122"/>
              </a:defRPr>
            </a:lvl2pPr>
            <a:lvl3pPr marL="1143000" indent="-228600">
              <a:lnSpc>
                <a:spcPct val="90000"/>
              </a:lnSpc>
              <a:spcBef>
                <a:spcPts val="500"/>
              </a:spcBef>
              <a:spcAft>
                <a:spcPts val="600"/>
              </a:spcAft>
              <a:buClr>
                <a:srgbClr val="80BBDD"/>
              </a:buClr>
              <a:buSzPct val="60000"/>
              <a:buFont typeface="Arial" panose="020B0604020202020204" pitchFamily="34" charset="0"/>
              <a:buChar char="•"/>
              <a:defRPr sz="2000">
                <a:latin typeface="Calibri" panose="020F0502020204030204" pitchFamily="34" charset="0"/>
                <a:ea typeface="幼圆" panose="02010509060101010101" pitchFamily="49" charset="-122"/>
              </a:defRPr>
            </a:lvl3pPr>
            <a:lvl4pPr marL="1600200" indent="-228600">
              <a:lnSpc>
                <a:spcPct val="90000"/>
              </a:lnSpc>
              <a:spcBef>
                <a:spcPts val="500"/>
              </a:spcBef>
              <a:spcAft>
                <a:spcPts val="600"/>
              </a:spcAft>
              <a:buClr>
                <a:srgbClr val="80BBDD"/>
              </a:buClr>
              <a:buSzPct val="60000"/>
              <a:buFont typeface="Arial" panose="020B0604020202020204" pitchFamily="34" charset="0"/>
              <a:buChar char="•"/>
              <a:defRPr>
                <a:latin typeface="Calibri" panose="020F0502020204030204" pitchFamily="34" charset="0"/>
                <a:ea typeface="幼圆" panose="02010509060101010101" pitchFamily="49" charset="-122"/>
              </a:defRPr>
            </a:lvl4pPr>
            <a:lvl5pPr marL="2057400" indent="-228600">
              <a:lnSpc>
                <a:spcPct val="90000"/>
              </a:lnSpc>
              <a:spcBef>
                <a:spcPts val="500"/>
              </a:spcBef>
              <a:spcAft>
                <a:spcPts val="600"/>
              </a:spcAft>
              <a:buClr>
                <a:srgbClr val="80BBDD"/>
              </a:buClr>
              <a:buSzPct val="60000"/>
              <a:buFont typeface="Arial" panose="020B0604020202020204" pitchFamily="34" charset="0"/>
              <a:buChar char="•"/>
              <a:defRPr>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500"/>
              </a:spcBef>
              <a:spcAft>
                <a:spcPts val="600"/>
              </a:spcAft>
              <a:buClr>
                <a:srgbClr val="80BBDD"/>
              </a:buClr>
              <a:buSzPct val="60000"/>
              <a:buFont typeface="Arial" panose="020B0604020202020204" pitchFamily="34" charset="0"/>
              <a:buChar char="•"/>
              <a:defRPr>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500"/>
              </a:spcBef>
              <a:spcAft>
                <a:spcPts val="600"/>
              </a:spcAft>
              <a:buClr>
                <a:srgbClr val="80BBDD"/>
              </a:buClr>
              <a:buSzPct val="60000"/>
              <a:buFont typeface="Arial" panose="020B0604020202020204" pitchFamily="34" charset="0"/>
              <a:buChar char="•"/>
              <a:defRPr>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500"/>
              </a:spcBef>
              <a:spcAft>
                <a:spcPts val="600"/>
              </a:spcAft>
              <a:buClr>
                <a:srgbClr val="80BBDD"/>
              </a:buClr>
              <a:buSzPct val="60000"/>
              <a:buFont typeface="Arial" panose="020B0604020202020204" pitchFamily="34" charset="0"/>
              <a:buChar char="•"/>
              <a:defRPr>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500"/>
              </a:spcBef>
              <a:spcAft>
                <a:spcPts val="600"/>
              </a:spcAft>
              <a:buClr>
                <a:srgbClr val="80BBDD"/>
              </a:buClr>
              <a:buSzPct val="60000"/>
              <a:buFont typeface="Arial" panose="020B0604020202020204" pitchFamily="34" charset="0"/>
              <a:buChar char="•"/>
              <a:defRPr>
                <a:latin typeface="Calibri" panose="020F0502020204030204" pitchFamily="34" charset="0"/>
                <a:ea typeface="幼圆" panose="02010509060101010101" pitchFamily="49" charset="-122"/>
              </a:defRPr>
            </a:lvl9pPr>
          </a:lstStyle>
          <a:p>
            <a:r>
              <a:rPr lang="en-US" altLang="zh-CN" b="1" dirty="0">
                <a:sym typeface="+mn-ea"/>
              </a:rPr>
              <a:t> </a:t>
            </a:r>
            <a:r>
              <a:rPr lang="zh-CN" altLang="en-US" sz="2400" b="1" dirty="0">
                <a:sym typeface="+mn-ea"/>
              </a:rPr>
              <a:t>校管理员端</a:t>
            </a:r>
            <a:endParaRPr lang="zh-CN" altLang="en-US" sz="2400" dirty="0"/>
          </a:p>
        </p:txBody>
      </p:sp>
      <p:sp>
        <p:nvSpPr>
          <p:cNvPr id="11" name="文本框 10"/>
          <p:cNvSpPr txBox="1"/>
          <p:nvPr/>
        </p:nvSpPr>
        <p:spPr>
          <a:xfrm>
            <a:off x="867410" y="962025"/>
            <a:ext cx="9032875" cy="1583690"/>
          </a:xfrm>
          <a:prstGeom prst="rect">
            <a:avLst/>
          </a:prstGeom>
          <a:noFill/>
        </p:spPr>
        <p:txBody>
          <a:bodyPr wrap="square" rtlCol="0" anchor="t">
            <a:spAutoFit/>
          </a:bodyPr>
          <a:lstStyle/>
          <a:p>
            <a:pPr indent="539750" algn="l">
              <a:lnSpc>
                <a:spcPct val="150000"/>
              </a:lnSpc>
              <a:spcBef>
                <a:spcPts val="500"/>
              </a:spcBef>
              <a:spcAft>
                <a:spcPts val="500"/>
              </a:spcAft>
            </a:pPr>
            <a:r>
              <a:rPr lang="zh-CN" altLang="en-US" sz="1200" dirty="0">
                <a:solidFill>
                  <a:schemeClr val="tx1"/>
                </a:solidFill>
                <a:latin typeface="微软雅黑" panose="020B0503020204020204" pitchFamily="34" charset="-122"/>
                <a:ea typeface="微软雅黑" panose="020B0503020204020204" pitchFamily="34" charset="-122"/>
                <a:sym typeface="+mn-ea"/>
              </a:rPr>
              <a:t>进入【资料审核】后，请核对是否为本次参赛教师，注意三点内容：</a:t>
            </a:r>
          </a:p>
          <a:p>
            <a:pPr indent="539750" algn="l">
              <a:lnSpc>
                <a:spcPct val="150000"/>
              </a:lnSpc>
              <a:spcBef>
                <a:spcPts val="500"/>
              </a:spcBef>
              <a:spcAft>
                <a:spcPts val="500"/>
              </a:spcAft>
            </a:pPr>
            <a:r>
              <a:rPr lang="en-US" altLang="zh-CN" sz="1200" dirty="0">
                <a:solidFill>
                  <a:srgbClr val="FF0000"/>
                </a:solidFill>
                <a:latin typeface="微软雅黑" panose="020B0503020204020204" pitchFamily="34" charset="-122"/>
                <a:ea typeface="微软雅黑" panose="020B0503020204020204" pitchFamily="34" charset="-122"/>
                <a:sym typeface="+mn-ea"/>
              </a:rPr>
              <a:t>1.</a:t>
            </a:r>
            <a:r>
              <a:rPr lang="zh-CN" altLang="en-US" sz="1200" dirty="0">
                <a:solidFill>
                  <a:srgbClr val="FF0000"/>
                </a:solidFill>
                <a:latin typeface="微软雅黑" panose="020B0503020204020204" pitchFamily="34" charset="-122"/>
                <a:ea typeface="微软雅黑" panose="020B0503020204020204" pitchFamily="34" charset="-122"/>
                <a:sym typeface="+mn-ea"/>
              </a:rPr>
              <a:t>如果信息不准确选择驳回后让老师进行修改再次提交。</a:t>
            </a:r>
          </a:p>
          <a:p>
            <a:pPr indent="539750" algn="l">
              <a:lnSpc>
                <a:spcPct val="150000"/>
              </a:lnSpc>
              <a:spcBef>
                <a:spcPts val="500"/>
              </a:spcBef>
              <a:spcAft>
                <a:spcPts val="500"/>
              </a:spcAft>
            </a:pPr>
            <a:r>
              <a:rPr lang="en-US" altLang="zh-CN" sz="1200" dirty="0">
                <a:solidFill>
                  <a:srgbClr val="FF0000"/>
                </a:solidFill>
                <a:latin typeface="微软雅黑" panose="020B0503020204020204" pitchFamily="34" charset="-122"/>
                <a:ea typeface="微软雅黑" panose="020B0503020204020204" pitchFamily="34" charset="-122"/>
                <a:sym typeface="+mn-ea"/>
              </a:rPr>
              <a:t>2.</a:t>
            </a:r>
            <a:r>
              <a:rPr lang="zh-CN" altLang="en-US" sz="1200" dirty="0">
                <a:solidFill>
                  <a:srgbClr val="FF0000"/>
                </a:solidFill>
                <a:latin typeface="微软雅黑" panose="020B0503020204020204" pitchFamily="34" charset="-122"/>
                <a:ea typeface="微软雅黑" panose="020B0503020204020204" pitchFamily="34" charset="-122"/>
                <a:sym typeface="+mn-ea"/>
              </a:rPr>
              <a:t>如果不是本次参赛教师直接点击【关闭】不用进行资料审核操作。</a:t>
            </a:r>
          </a:p>
          <a:p>
            <a:pPr indent="539750" algn="l">
              <a:lnSpc>
                <a:spcPct val="150000"/>
              </a:lnSpc>
              <a:spcBef>
                <a:spcPts val="500"/>
              </a:spcBef>
              <a:spcAft>
                <a:spcPts val="500"/>
              </a:spcAft>
            </a:pPr>
            <a:r>
              <a:rPr lang="en-US" altLang="zh-CN" sz="1200" dirty="0">
                <a:solidFill>
                  <a:srgbClr val="FF0000"/>
                </a:solidFill>
                <a:latin typeface="微软雅黑" panose="020B0503020204020204" pitchFamily="34" charset="-122"/>
                <a:ea typeface="微软雅黑" panose="020B0503020204020204" pitchFamily="34" charset="-122"/>
                <a:sym typeface="+mn-ea"/>
              </a:rPr>
              <a:t>3.</a:t>
            </a:r>
            <a:r>
              <a:rPr lang="zh-CN" altLang="en-US" sz="1200" dirty="0">
                <a:solidFill>
                  <a:srgbClr val="FF0000"/>
                </a:solidFill>
                <a:latin typeface="微软雅黑" panose="020B0503020204020204" pitchFamily="34" charset="-122"/>
                <a:ea typeface="微软雅黑" panose="020B0503020204020204" pitchFamily="34" charset="-122"/>
                <a:sym typeface="+mn-ea"/>
              </a:rPr>
              <a:t>如果是本次参赛教师，信息无误后选择通过，资料审核即可</a:t>
            </a:r>
            <a:r>
              <a:rPr lang="zh-CN" altLang="en-US" sz="1200" dirty="0">
                <a:solidFill>
                  <a:schemeClr val="tx1"/>
                </a:solidFill>
                <a:latin typeface="微软雅黑" panose="020B0503020204020204" pitchFamily="34" charset="-122"/>
                <a:ea typeface="微软雅黑" panose="020B0503020204020204" pitchFamily="34" charset="-122"/>
                <a:sym typeface="+mn-ea"/>
              </a:rPr>
              <a:t>。</a:t>
            </a:r>
          </a:p>
        </p:txBody>
      </p:sp>
      <p:pic>
        <p:nvPicPr>
          <p:cNvPr id="2" name="图片 1"/>
          <p:cNvPicPr>
            <a:picLocks noChangeAspect="1"/>
          </p:cNvPicPr>
          <p:nvPr/>
        </p:nvPicPr>
        <p:blipFill>
          <a:blip r:embed="rId4"/>
          <a:stretch>
            <a:fillRect/>
          </a:stretch>
        </p:blipFill>
        <p:spPr>
          <a:xfrm>
            <a:off x="1113155" y="2599055"/>
            <a:ext cx="7799705" cy="3653155"/>
          </a:xfrm>
          <a:prstGeom prst="rect">
            <a:avLst/>
          </a:prstGeom>
        </p:spPr>
      </p:pic>
      <p:sp>
        <p:nvSpPr>
          <p:cNvPr id="3" name="文本框 2"/>
          <p:cNvSpPr txBox="1"/>
          <p:nvPr/>
        </p:nvSpPr>
        <p:spPr>
          <a:xfrm>
            <a:off x="5665470" y="386715"/>
            <a:ext cx="4805680" cy="521970"/>
          </a:xfrm>
          <a:prstGeom prst="rect">
            <a:avLst/>
          </a:prstGeom>
          <a:noFill/>
        </p:spPr>
        <p:txBody>
          <a:bodyPr wrap="none" rtlCol="0">
            <a:spAutoFit/>
          </a:bodyPr>
          <a:lstStyle/>
          <a:p>
            <a:pPr algn="l"/>
            <a:r>
              <a:rPr lang="zh-CN" altLang="en-US" sz="2800" dirty="0">
                <a:solidFill>
                  <a:srgbClr val="FF0000"/>
                </a:solidFill>
                <a:latin typeface="微软雅黑" panose="020B0503020204020204" pitchFamily="34" charset="-122"/>
                <a:ea typeface="微软雅黑" panose="020B0503020204020204" pitchFamily="34" charset="-122"/>
                <a:sym typeface="+mn-ea"/>
              </a:rPr>
              <a:t>校管理【教师资料】审核页面</a:t>
            </a:r>
            <a:endParaRPr lang="zh-CN" altLang="en-US" sz="3600"/>
          </a:p>
        </p:txBody>
      </p:sp>
    </p:spTree>
    <p:custDataLst>
      <p:tags r:id="rId1"/>
    </p:custDataLst>
  </p:cSld>
  <p:clrMapOvr>
    <a:masterClrMapping/>
  </p:clrMapOvr>
  <p:transition spd="slow" advTm="5358">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arn(inVertical)">
                                      <p:cBhvr>
                                        <p:cTn id="7" dur="500"/>
                                        <p:tgtEl>
                                          <p:spTgt spid="22"/>
                                        </p:tgtEl>
                                      </p:cBhvr>
                                    </p:animEffect>
                                  </p:childTnLst>
                                </p:cTn>
                              </p:par>
                              <p:par>
                                <p:cTn id="8" presetID="22" presetClass="entr" presetSubtype="4"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down)">
                                      <p:cBhvr>
                                        <p:cTn id="10" dur="500"/>
                                        <p:tgtEl>
                                          <p:spTgt spid="10"/>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barn(inVertical)">
                                      <p:cBhvr>
                                        <p:cTn id="14" dur="500"/>
                                        <p:tgtEl>
                                          <p:spTgt spid="28"/>
                                        </p:tgtEl>
                                      </p:cBhvr>
                                    </p:animEffect>
                                  </p:childTnLst>
                                </p:cTn>
                              </p:par>
                            </p:childTnLst>
                          </p:cTn>
                        </p:par>
                        <p:par>
                          <p:cTn id="15" fill="hold">
                            <p:stCondLst>
                              <p:cond delay="1000"/>
                            </p:stCondLst>
                            <p:childTnLst>
                              <p:par>
                                <p:cTn id="16" presetID="22" presetClass="entr" presetSubtype="4" fill="hold" nodeType="after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wipe(down)">
                                      <p:cBhvr>
                                        <p:cTn id="18" dur="500"/>
                                        <p:tgtEl>
                                          <p:spTgt spid="27"/>
                                        </p:tgtEl>
                                      </p:cBhvr>
                                    </p:animEffect>
                                  </p:childTnLst>
                                </p:cTn>
                              </p:par>
                            </p:childTnLst>
                          </p:cTn>
                        </p:par>
                        <p:par>
                          <p:cTn id="19" fill="hold">
                            <p:stCondLst>
                              <p:cond delay="1500"/>
                            </p:stCondLst>
                            <p:childTnLst>
                              <p:par>
                                <p:cTn id="20" presetID="16" presetClass="entr" presetSubtype="21"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arn(inVertical)">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 name="直接连接符 9"/>
          <p:cNvCxnSpPr/>
          <p:nvPr/>
        </p:nvCxnSpPr>
        <p:spPr>
          <a:xfrm>
            <a:off x="796290" y="899160"/>
            <a:ext cx="2539" cy="2654300"/>
          </a:xfrm>
          <a:prstGeom prst="line">
            <a:avLst/>
          </a:prstGeom>
          <a:ln w="28575">
            <a:solidFill>
              <a:srgbClr val="F6C05C"/>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341865" y="1254760"/>
            <a:ext cx="4531125" cy="0"/>
          </a:xfrm>
          <a:prstGeom prst="line">
            <a:avLst/>
          </a:prstGeom>
          <a:ln w="28575">
            <a:solidFill>
              <a:srgbClr val="F6C05C"/>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9114155" y="3429000"/>
            <a:ext cx="2539" cy="2654300"/>
          </a:xfrm>
          <a:prstGeom prst="line">
            <a:avLst/>
          </a:prstGeom>
          <a:ln w="28575">
            <a:solidFill>
              <a:srgbClr val="F6C05C"/>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5863825" y="5424805"/>
            <a:ext cx="4531125" cy="0"/>
          </a:xfrm>
          <a:prstGeom prst="line">
            <a:avLst/>
          </a:prstGeom>
          <a:ln w="28575">
            <a:solidFill>
              <a:srgbClr val="F6C05C"/>
            </a:solidFill>
          </a:ln>
        </p:spPr>
        <p:style>
          <a:lnRef idx="1">
            <a:schemeClr val="accent1"/>
          </a:lnRef>
          <a:fillRef idx="0">
            <a:schemeClr val="accent1"/>
          </a:fillRef>
          <a:effectRef idx="0">
            <a:schemeClr val="accent1"/>
          </a:effectRef>
          <a:fontRef idx="minor">
            <a:schemeClr val="tx1"/>
          </a:fontRef>
        </p:style>
      </p:cxnSp>
      <p:sp>
        <p:nvSpPr>
          <p:cNvPr id="9" name="MH_PageTitle"/>
          <p:cNvSpPr txBox="1"/>
          <p:nvPr>
            <p:custDataLst>
              <p:tags r:id="rId2"/>
            </p:custDataLst>
          </p:nvPr>
        </p:nvSpPr>
        <p:spPr>
          <a:xfrm>
            <a:off x="1174049" y="73743"/>
            <a:ext cx="6164428" cy="736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defPPr>
              <a:defRPr lang="zh-CN"/>
            </a:defPPr>
            <a:lvl1pPr>
              <a:lnSpc>
                <a:spcPct val="100000"/>
              </a:lnSpc>
              <a:spcBef>
                <a:spcPct val="0"/>
              </a:spcBef>
              <a:buClrTx/>
              <a:buSzTx/>
              <a:buFont typeface="Arial" panose="020B0604020202020204" pitchFamily="34" charset="0"/>
              <a:buNone/>
              <a:defRPr sz="3600" b="0">
                <a:solidFill>
                  <a:srgbClr val="08886D"/>
                </a:solidFill>
                <a:latin typeface="微软雅黑" panose="020B0503020204020204" pitchFamily="34" charset="-122"/>
                <a:ea typeface="微软雅黑" panose="020B0503020204020204" pitchFamily="34" charset="-122"/>
              </a:defRPr>
            </a:lvl1pPr>
            <a:lvl2pPr marL="742950" indent="-285750" algn="just">
              <a:lnSpc>
                <a:spcPct val="120000"/>
              </a:lnSpc>
              <a:spcAft>
                <a:spcPts val="600"/>
              </a:spcAft>
              <a:buClr>
                <a:srgbClr val="80BBDD"/>
              </a:buClr>
              <a:buSzPct val="60000"/>
              <a:buFont typeface="幼圆" panose="02010509060101010101" pitchFamily="49" charset="-122"/>
              <a:buChar char=" "/>
              <a:defRPr>
                <a:latin typeface="幼圆" panose="02010509060101010101" pitchFamily="49" charset="-122"/>
                <a:ea typeface="幼圆" panose="02010509060101010101" pitchFamily="49" charset="-122"/>
              </a:defRPr>
            </a:lvl2pPr>
            <a:lvl3pPr marL="1143000" indent="-228600">
              <a:lnSpc>
                <a:spcPct val="90000"/>
              </a:lnSpc>
              <a:spcBef>
                <a:spcPts val="500"/>
              </a:spcBef>
              <a:spcAft>
                <a:spcPts val="600"/>
              </a:spcAft>
              <a:buClr>
                <a:srgbClr val="80BBDD"/>
              </a:buClr>
              <a:buSzPct val="60000"/>
              <a:buFont typeface="Arial" panose="020B0604020202020204" pitchFamily="34" charset="0"/>
              <a:buChar char="•"/>
              <a:defRPr sz="2000">
                <a:latin typeface="Calibri" panose="020F0502020204030204" pitchFamily="34" charset="0"/>
                <a:ea typeface="幼圆" panose="02010509060101010101" pitchFamily="49" charset="-122"/>
              </a:defRPr>
            </a:lvl3pPr>
            <a:lvl4pPr marL="1600200" indent="-228600">
              <a:lnSpc>
                <a:spcPct val="90000"/>
              </a:lnSpc>
              <a:spcBef>
                <a:spcPts val="500"/>
              </a:spcBef>
              <a:spcAft>
                <a:spcPts val="600"/>
              </a:spcAft>
              <a:buClr>
                <a:srgbClr val="80BBDD"/>
              </a:buClr>
              <a:buSzPct val="60000"/>
              <a:buFont typeface="Arial" panose="020B0604020202020204" pitchFamily="34" charset="0"/>
              <a:buChar char="•"/>
              <a:defRPr>
                <a:latin typeface="Calibri" panose="020F0502020204030204" pitchFamily="34" charset="0"/>
                <a:ea typeface="幼圆" panose="02010509060101010101" pitchFamily="49" charset="-122"/>
              </a:defRPr>
            </a:lvl4pPr>
            <a:lvl5pPr marL="2057400" indent="-228600">
              <a:lnSpc>
                <a:spcPct val="90000"/>
              </a:lnSpc>
              <a:spcBef>
                <a:spcPts val="500"/>
              </a:spcBef>
              <a:spcAft>
                <a:spcPts val="600"/>
              </a:spcAft>
              <a:buClr>
                <a:srgbClr val="80BBDD"/>
              </a:buClr>
              <a:buSzPct val="60000"/>
              <a:buFont typeface="Arial" panose="020B0604020202020204" pitchFamily="34" charset="0"/>
              <a:buChar char="•"/>
              <a:defRPr>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500"/>
              </a:spcBef>
              <a:spcAft>
                <a:spcPts val="600"/>
              </a:spcAft>
              <a:buClr>
                <a:srgbClr val="80BBDD"/>
              </a:buClr>
              <a:buSzPct val="60000"/>
              <a:buFont typeface="Arial" panose="020B0604020202020204" pitchFamily="34" charset="0"/>
              <a:buChar char="•"/>
              <a:defRPr>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500"/>
              </a:spcBef>
              <a:spcAft>
                <a:spcPts val="600"/>
              </a:spcAft>
              <a:buClr>
                <a:srgbClr val="80BBDD"/>
              </a:buClr>
              <a:buSzPct val="60000"/>
              <a:buFont typeface="Arial" panose="020B0604020202020204" pitchFamily="34" charset="0"/>
              <a:buChar char="•"/>
              <a:defRPr>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500"/>
              </a:spcBef>
              <a:spcAft>
                <a:spcPts val="600"/>
              </a:spcAft>
              <a:buClr>
                <a:srgbClr val="80BBDD"/>
              </a:buClr>
              <a:buSzPct val="60000"/>
              <a:buFont typeface="Arial" panose="020B0604020202020204" pitchFamily="34" charset="0"/>
              <a:buChar char="•"/>
              <a:defRPr>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500"/>
              </a:spcBef>
              <a:spcAft>
                <a:spcPts val="600"/>
              </a:spcAft>
              <a:buClr>
                <a:srgbClr val="80BBDD"/>
              </a:buClr>
              <a:buSzPct val="60000"/>
              <a:buFont typeface="Arial" panose="020B0604020202020204" pitchFamily="34" charset="0"/>
              <a:buChar char="•"/>
              <a:defRPr>
                <a:latin typeface="Calibri" panose="020F0502020204030204" pitchFamily="34" charset="0"/>
                <a:ea typeface="幼圆" panose="02010509060101010101" pitchFamily="49" charset="-122"/>
              </a:defRPr>
            </a:lvl9pPr>
          </a:lstStyle>
          <a:p>
            <a:r>
              <a:rPr lang="zh-CN" altLang="en-US" dirty="0"/>
              <a:t>技术支持</a:t>
            </a:r>
          </a:p>
        </p:txBody>
      </p:sp>
      <p:sp>
        <p:nvSpPr>
          <p:cNvPr id="12" name="矩形 11"/>
          <p:cNvSpPr/>
          <p:nvPr/>
        </p:nvSpPr>
        <p:spPr>
          <a:xfrm>
            <a:off x="2121535" y="1586865"/>
            <a:ext cx="6910070" cy="3061335"/>
          </a:xfrm>
          <a:prstGeom prst="rect">
            <a:avLst/>
          </a:prstGeom>
        </p:spPr>
        <p:txBody>
          <a:bodyPr wrap="square" rtlCol="0">
            <a:spAutoFit/>
          </a:bodyPr>
          <a:lstStyle/>
          <a:p>
            <a:pPr marL="342900" indent="-342900">
              <a:lnSpc>
                <a:spcPct val="150000"/>
              </a:lnSpc>
              <a:spcBef>
                <a:spcPts val="500"/>
              </a:spcBef>
              <a:spcAft>
                <a:spcPts val="500"/>
              </a:spcAft>
              <a:buFont typeface="Wingdings" panose="05000000000000000000" pitchFamily="2" charset="2"/>
              <a:buChar char="n"/>
            </a:pPr>
            <a:r>
              <a:rPr lang="zh-CN" altLang="en-US" sz="2800" b="1" dirty="0">
                <a:solidFill>
                  <a:schemeClr val="tx1">
                    <a:lumMod val="65000"/>
                    <a:lumOff val="35000"/>
                  </a:schemeClr>
                </a:solidFill>
                <a:latin typeface="微软雅黑" panose="020B0503020204020204" pitchFamily="34" charset="-122"/>
                <a:ea typeface="微软雅黑" panose="020B0503020204020204" pitchFamily="34" charset="-122"/>
              </a:rPr>
              <a:t>平台开放时间</a:t>
            </a:r>
          </a:p>
          <a:p>
            <a:pPr indent="0">
              <a:lnSpc>
                <a:spcPct val="150000"/>
              </a:lnSpc>
              <a:spcBef>
                <a:spcPts val="500"/>
              </a:spcBef>
              <a:spcAft>
                <a:spcPts val="500"/>
              </a:spcAft>
              <a:buFont typeface="Wingdings" panose="05000000000000000000" pitchFamily="2" charset="2"/>
              <a:buNone/>
            </a:pPr>
            <a:r>
              <a:rPr lang="en-US" altLang="zh-CN" sz="2800" b="1" dirty="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sz="2800" dirty="0">
                <a:solidFill>
                  <a:schemeClr val="tx1">
                    <a:lumMod val="65000"/>
                    <a:lumOff val="35000"/>
                  </a:schemeClr>
                </a:solidFill>
                <a:latin typeface="微软雅黑" panose="020B0503020204020204" pitchFamily="34" charset="-122"/>
                <a:ea typeface="微软雅黑" panose="020B0503020204020204" pitchFamily="34" charset="-122"/>
              </a:rPr>
              <a:t>2023</a:t>
            </a:r>
            <a:r>
              <a:rPr lang="zh-CN" altLang="zh-CN" sz="2800" dirty="0">
                <a:solidFill>
                  <a:schemeClr val="tx1">
                    <a:lumMod val="65000"/>
                    <a:lumOff val="35000"/>
                  </a:schemeClr>
                </a:solidFill>
                <a:latin typeface="微软雅黑" panose="020B0503020204020204" pitchFamily="34" charset="-122"/>
                <a:ea typeface="微软雅黑" panose="020B0503020204020204" pitchFamily="34" charset="-122"/>
              </a:rPr>
              <a:t>年</a:t>
            </a:r>
            <a:r>
              <a:rPr lang="en-US" altLang="zh-CN" sz="2800" dirty="0">
                <a:solidFill>
                  <a:schemeClr val="tx1">
                    <a:lumMod val="65000"/>
                    <a:lumOff val="35000"/>
                  </a:schemeClr>
                </a:solidFill>
                <a:latin typeface="微软雅黑" panose="020B0503020204020204" pitchFamily="34" charset="-122"/>
                <a:ea typeface="微软雅黑" panose="020B0503020204020204" pitchFamily="34" charset="-122"/>
              </a:rPr>
              <a:t>10</a:t>
            </a:r>
            <a:r>
              <a:rPr lang="zh-CN" altLang="zh-CN" sz="2800" dirty="0">
                <a:solidFill>
                  <a:schemeClr val="tx1">
                    <a:lumMod val="65000"/>
                    <a:lumOff val="35000"/>
                  </a:schemeClr>
                </a:solidFill>
                <a:latin typeface="微软雅黑" panose="020B0503020204020204" pitchFamily="34" charset="-122"/>
                <a:ea typeface="微软雅黑" panose="020B0503020204020204" pitchFamily="34" charset="-122"/>
              </a:rPr>
              <a:t>月</a:t>
            </a:r>
            <a:r>
              <a:rPr lang="en-US" altLang="zh-CN" sz="2800" dirty="0">
                <a:solidFill>
                  <a:schemeClr val="tx1">
                    <a:lumMod val="65000"/>
                    <a:lumOff val="35000"/>
                  </a:schemeClr>
                </a:solidFill>
                <a:latin typeface="微软雅黑" panose="020B0503020204020204" pitchFamily="34" charset="-122"/>
                <a:ea typeface="微软雅黑" panose="020B0503020204020204" pitchFamily="34" charset="-122"/>
              </a:rPr>
              <a:t>10</a:t>
            </a:r>
            <a:r>
              <a:rPr lang="zh-CN" altLang="zh-CN" sz="2800" dirty="0">
                <a:solidFill>
                  <a:schemeClr val="tx1">
                    <a:lumMod val="65000"/>
                    <a:lumOff val="35000"/>
                  </a:schemeClr>
                </a:solidFill>
                <a:latin typeface="微软雅黑" panose="020B0503020204020204" pitchFamily="34" charset="-122"/>
                <a:ea typeface="微软雅黑" panose="020B0503020204020204" pitchFamily="34" charset="-122"/>
              </a:rPr>
              <a:t>日</a:t>
            </a:r>
            <a:r>
              <a:rPr lang="en-US" altLang="zh-CN" sz="2800" dirty="0">
                <a:solidFill>
                  <a:schemeClr val="tx1">
                    <a:lumMod val="65000"/>
                    <a:lumOff val="35000"/>
                  </a:schemeClr>
                </a:solidFill>
                <a:latin typeface="微软雅黑" panose="020B0503020204020204" pitchFamily="34" charset="-122"/>
                <a:ea typeface="微软雅黑" panose="020B0503020204020204" pitchFamily="34" charset="-122"/>
              </a:rPr>
              <a:t>9:00</a:t>
            </a:r>
            <a:r>
              <a:rPr lang="zh-CN" altLang="zh-CN" sz="2800"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2800" dirty="0">
                <a:solidFill>
                  <a:schemeClr val="tx1">
                    <a:lumMod val="65000"/>
                    <a:lumOff val="35000"/>
                  </a:schemeClr>
                </a:solidFill>
                <a:latin typeface="微软雅黑" panose="020B0503020204020204" pitchFamily="34" charset="-122"/>
                <a:ea typeface="微软雅黑" panose="020B0503020204020204" pitchFamily="34" charset="-122"/>
              </a:rPr>
              <a:t>15</a:t>
            </a:r>
            <a:r>
              <a:rPr lang="zh-CN" altLang="zh-CN" sz="2800" dirty="0">
                <a:solidFill>
                  <a:schemeClr val="tx1">
                    <a:lumMod val="65000"/>
                    <a:lumOff val="35000"/>
                  </a:schemeClr>
                </a:solidFill>
                <a:latin typeface="微软雅黑" panose="020B0503020204020204" pitchFamily="34" charset="-122"/>
                <a:ea typeface="微软雅黑" panose="020B0503020204020204" pitchFamily="34" charset="-122"/>
              </a:rPr>
              <a:t>日</a:t>
            </a:r>
            <a:r>
              <a:rPr lang="en-US" altLang="zh-CN" sz="2800" dirty="0">
                <a:solidFill>
                  <a:schemeClr val="tx1">
                    <a:lumMod val="65000"/>
                    <a:lumOff val="35000"/>
                  </a:schemeClr>
                </a:solidFill>
                <a:latin typeface="微软雅黑" panose="020B0503020204020204" pitchFamily="34" charset="-122"/>
                <a:ea typeface="微软雅黑" panose="020B0503020204020204" pitchFamily="34" charset="-122"/>
                <a:sym typeface="+mn-ea"/>
              </a:rPr>
              <a:t>24:00</a:t>
            </a:r>
            <a:endParaRPr lang="zh-CN" altLang="en-US" sz="2800" b="1"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a:lnSpc>
                <a:spcPct val="150000"/>
              </a:lnSpc>
              <a:spcBef>
                <a:spcPts val="500"/>
              </a:spcBef>
              <a:spcAft>
                <a:spcPts val="500"/>
              </a:spcAft>
              <a:buFont typeface="Wingdings" panose="05000000000000000000" pitchFamily="2" charset="2"/>
              <a:buChar char="n"/>
            </a:pPr>
            <a:r>
              <a:rPr lang="zh-CN" altLang="en-US" sz="2800" b="1" dirty="0">
                <a:solidFill>
                  <a:schemeClr val="tx1">
                    <a:lumMod val="65000"/>
                    <a:lumOff val="35000"/>
                  </a:schemeClr>
                </a:solidFill>
                <a:latin typeface="微软雅黑" panose="020B0503020204020204" pitchFamily="34" charset="-122"/>
                <a:ea typeface="微软雅黑" panose="020B0503020204020204" pitchFamily="34" charset="-122"/>
              </a:rPr>
              <a:t>技术联络</a:t>
            </a:r>
          </a:p>
          <a:p>
            <a:pPr indent="0">
              <a:lnSpc>
                <a:spcPct val="150000"/>
              </a:lnSpc>
              <a:spcBef>
                <a:spcPts val="500"/>
              </a:spcBef>
              <a:spcAft>
                <a:spcPts val="500"/>
              </a:spcAft>
              <a:buFont typeface="Wingdings" panose="05000000000000000000" pitchFamily="2" charset="2"/>
              <a:buNone/>
            </a:pPr>
            <a:r>
              <a:rPr lang="en-US" altLang="zh-CN" sz="2800"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sz="2800" dirty="0">
                <a:solidFill>
                  <a:schemeClr val="tx1">
                    <a:lumMod val="65000"/>
                    <a:lumOff val="35000"/>
                  </a:schemeClr>
                </a:solidFill>
                <a:latin typeface="微软雅黑" panose="020B0503020204020204" pitchFamily="34" charset="-122"/>
                <a:ea typeface="微软雅黑" panose="020B0503020204020204" pitchFamily="34" charset="-122"/>
              </a:rPr>
              <a:t>尹老师，17882442001</a:t>
            </a:r>
          </a:p>
        </p:txBody>
      </p:sp>
    </p:spTree>
    <p:custDataLst>
      <p:tags r:id="rId1"/>
    </p:custDataLst>
  </p:cSld>
  <p:clrMapOvr>
    <a:masterClrMapping/>
  </p:clrMapOvr>
  <p:transition spd="slow" advTm="5358">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arn(inVertical)">
                                      <p:cBhvr>
                                        <p:cTn id="7" dur="500"/>
                                        <p:tgtEl>
                                          <p:spTgt spid="22"/>
                                        </p:tgtEl>
                                      </p:cBhvr>
                                    </p:animEffect>
                                  </p:childTnLst>
                                </p:cTn>
                              </p:par>
                              <p:par>
                                <p:cTn id="8" presetID="22" presetClass="entr" presetSubtype="4"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down)">
                                      <p:cBhvr>
                                        <p:cTn id="10" dur="500"/>
                                        <p:tgtEl>
                                          <p:spTgt spid="10"/>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barn(inVertical)">
                                      <p:cBhvr>
                                        <p:cTn id="14" dur="500"/>
                                        <p:tgtEl>
                                          <p:spTgt spid="28"/>
                                        </p:tgtEl>
                                      </p:cBhvr>
                                    </p:animEffect>
                                  </p:childTnLst>
                                </p:cTn>
                              </p:par>
                            </p:childTnLst>
                          </p:cTn>
                        </p:par>
                        <p:par>
                          <p:cTn id="15" fill="hold">
                            <p:stCondLst>
                              <p:cond delay="1000"/>
                            </p:stCondLst>
                            <p:childTnLst>
                              <p:par>
                                <p:cTn id="16" presetID="22" presetClass="entr" presetSubtype="4" fill="hold" nodeType="after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wipe(down)">
                                      <p:cBhvr>
                                        <p:cTn id="18" dur="500"/>
                                        <p:tgtEl>
                                          <p:spTgt spid="27"/>
                                        </p:tgtEl>
                                      </p:cBhvr>
                                    </p:animEffect>
                                  </p:childTnLst>
                                </p:cTn>
                              </p:par>
                            </p:childTnLst>
                          </p:cTn>
                        </p:par>
                        <p:par>
                          <p:cTn id="19" fill="hold">
                            <p:stCondLst>
                              <p:cond delay="1500"/>
                            </p:stCondLst>
                            <p:childTnLst>
                              <p:par>
                                <p:cTn id="20" presetID="16" presetClass="entr" presetSubtype="21"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arn(inVertical)">
                                      <p:cBhvr>
                                        <p:cTn id="22" dur="500"/>
                                        <p:tgtEl>
                                          <p:spTgt spid="9"/>
                                        </p:tgtEl>
                                      </p:cBhvr>
                                    </p:animEffect>
                                  </p:childTnLst>
                                </p:cTn>
                              </p:par>
                            </p:childTnLst>
                          </p:cTn>
                        </p:par>
                        <p:par>
                          <p:cTn id="23" fill="hold">
                            <p:stCondLst>
                              <p:cond delay="2000"/>
                            </p:stCondLst>
                            <p:childTnLst>
                              <p:par>
                                <p:cTn id="24" presetID="42" presetClass="entr" presetSubtype="0"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1000"/>
                                        <p:tgtEl>
                                          <p:spTgt spid="12"/>
                                        </p:tgtEl>
                                      </p:cBhvr>
                                    </p:animEffect>
                                    <p:anim calcmode="lin" valueType="num">
                                      <p:cBhvr>
                                        <p:cTn id="27" dur="1000" fill="hold"/>
                                        <p:tgtEl>
                                          <p:spTgt spid="12"/>
                                        </p:tgtEl>
                                        <p:attrNameLst>
                                          <p:attrName>ppt_x</p:attrName>
                                        </p:attrNameLst>
                                      </p:cBhvr>
                                      <p:tavLst>
                                        <p:tav tm="0">
                                          <p:val>
                                            <p:strVal val="#ppt_x"/>
                                          </p:val>
                                        </p:tav>
                                        <p:tav tm="100000">
                                          <p:val>
                                            <p:strVal val="#ppt_x"/>
                                          </p:val>
                                        </p:tav>
                                      </p:tavLst>
                                    </p:anim>
                                    <p:anim calcmode="lin" valueType="num">
                                      <p:cBhvr>
                                        <p:cTn id="28"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p:bldLst>
  </p:timing>
</p:sld>
</file>

<file path=ppt/tags/tag1.xml><?xml version="1.0" encoding="utf-8"?>
<p:tagLst xmlns:a="http://schemas.openxmlformats.org/drawingml/2006/main" xmlns:r="http://schemas.openxmlformats.org/officeDocument/2006/relationships" xmlns:p="http://schemas.openxmlformats.org/presentationml/2006/main">
  <p:tag name="COMMONDATA" val="eyJoZGlkIjoiYTE4NmQzYjdmZjY4ODRlZTk0NmU5YjMzMThjM2YwYjIifQ=="/>
  <p:tag name="KSO_WPP_MARK_KEY" val="898bde90-9ae4-4a52-a9fe-b5a0e48992ee"/>
</p:tagLst>
</file>

<file path=ppt/tags/tag2.xml><?xml version="1.0" encoding="utf-8"?>
<p:tagLst xmlns:a="http://schemas.openxmlformats.org/drawingml/2006/main" xmlns:r="http://schemas.openxmlformats.org/officeDocument/2006/relationships" xmlns:p="http://schemas.openxmlformats.org/presentationml/2006/main">
  <p:tag name="TIMING" val="|0.9|0.9|0.8|0.6"/>
</p:tagLst>
</file>

<file path=ppt/tags/tag3.xml><?xml version="1.0" encoding="utf-8"?>
<p:tagLst xmlns:a="http://schemas.openxmlformats.org/drawingml/2006/main" xmlns:r="http://schemas.openxmlformats.org/officeDocument/2006/relationships" xmlns:p="http://schemas.openxmlformats.org/presentationml/2006/main">
  <p:tag name="TIMING" val="|0.9|0.9|0.8|0.6"/>
</p:tagLst>
</file>

<file path=ppt/tags/tag4.xml><?xml version="1.0" encoding="utf-8"?>
<p:tagLst xmlns:a="http://schemas.openxmlformats.org/drawingml/2006/main" xmlns:r="http://schemas.openxmlformats.org/officeDocument/2006/relationships" xmlns:p="http://schemas.openxmlformats.org/presentationml/2006/main">
  <p:tag name="TIMING" val="|0.7|0.7|0.7|0.6|0.6|0.5|0.6"/>
</p:tagLst>
</file>

<file path=ppt/tags/tag5.xml><?xml version="1.0" encoding="utf-8"?>
<p:tagLst xmlns:a="http://schemas.openxmlformats.org/drawingml/2006/main" xmlns:r="http://schemas.openxmlformats.org/officeDocument/2006/relationships" xmlns:p="http://schemas.openxmlformats.org/presentationml/2006/main">
  <p:tag name="MH" val="20150826180930"/>
  <p:tag name="MH_LIBRARY" val="GRAPHIC"/>
  <p:tag name="MH_TYPE" val="PageTitle"/>
  <p:tag name="MH_ORDER" val="PageTitle"/>
</p:tagLst>
</file>

<file path=ppt/tags/tag6.xml><?xml version="1.0" encoding="utf-8"?>
<p:tagLst xmlns:a="http://schemas.openxmlformats.org/drawingml/2006/main" xmlns:r="http://schemas.openxmlformats.org/officeDocument/2006/relationships" xmlns:p="http://schemas.openxmlformats.org/presentationml/2006/main">
  <p:tag name="TIMING" val="|0.7|0.7|0.7|0.6|0.6|0.5|0.6"/>
</p:tagLst>
</file>

<file path=ppt/tags/tag7.xml><?xml version="1.0" encoding="utf-8"?>
<p:tagLst xmlns:a="http://schemas.openxmlformats.org/drawingml/2006/main" xmlns:r="http://schemas.openxmlformats.org/officeDocument/2006/relationships" xmlns:p="http://schemas.openxmlformats.org/presentationml/2006/main">
  <p:tag name="MH" val="20150826180930"/>
  <p:tag name="MH_LIBRARY" val="GRAPHIC"/>
  <p:tag name="MH_TYPE" val="PageTitle"/>
  <p:tag name="MH_ORDER" val="PageTitle"/>
</p:tagLst>
</file>

<file path=ppt/tags/tag8.xml><?xml version="1.0" encoding="utf-8"?>
<p:tagLst xmlns:a="http://schemas.openxmlformats.org/drawingml/2006/main" xmlns:r="http://schemas.openxmlformats.org/officeDocument/2006/relationships" xmlns:p="http://schemas.openxmlformats.org/presentationml/2006/main">
  <p:tag name="TIMING" val="|0.7|0.7|0.7|0.6|0.6|0.5|0.6"/>
</p:tagLst>
</file>

<file path=ppt/tags/tag9.xml><?xml version="1.0" encoding="utf-8"?>
<p:tagLst xmlns:a="http://schemas.openxmlformats.org/drawingml/2006/main" xmlns:r="http://schemas.openxmlformats.org/officeDocument/2006/relationships" xmlns:p="http://schemas.openxmlformats.org/presentationml/2006/main">
  <p:tag name="MH" val="20150826180930"/>
  <p:tag name="MH_LIBRARY" val="GRAPHIC"/>
  <p:tag name="MH_TYPE" val="PageTitle"/>
  <p:tag name="MH_ORDER" val="PageTitle"/>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TotalTime>
  <Words>260</Words>
  <Application>Microsoft Office PowerPoint</Application>
  <PresentationFormat>宽屏</PresentationFormat>
  <Paragraphs>27</Paragraphs>
  <Slides>5</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5</vt:i4>
      </vt:variant>
    </vt:vector>
  </HeadingPairs>
  <TitlesOfParts>
    <vt:vector size="12" baseType="lpstr">
      <vt:lpstr>微软雅黑</vt:lpstr>
      <vt:lpstr>Arial</vt:lpstr>
      <vt:lpstr>Calibri</vt:lpstr>
      <vt:lpstr>Calibri Light</vt:lpstr>
      <vt:lpstr>Wingdings</vt:lpstr>
      <vt:lpstr>Wingdings 3</vt:lpstr>
      <vt:lpstr>Office 主题</vt:lpstr>
      <vt:lpstr>校管理员操作手册</vt:lpstr>
      <vt:lpstr>校管理员操作手册  校管理员只负责本次教师注册资料审核 </vt:lpstr>
      <vt:lpstr>PowerPoint 演示文稿</vt:lpstr>
      <vt:lpstr>PowerPoint 演示文稿</vt:lpstr>
      <vt:lpstr>PowerPoint 演示文稿</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移步到微产品介绍</dc:title>
  <dc:creator>dell</dc:creator>
  <cp:lastModifiedBy>军 陈</cp:lastModifiedBy>
  <cp:revision>217</cp:revision>
  <dcterms:created xsi:type="dcterms:W3CDTF">2016-01-22T02:31:00Z</dcterms:created>
  <dcterms:modified xsi:type="dcterms:W3CDTF">2023-10-07T06:44:22Z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B4EA2BCE46964C2395E3C590D49B9D09_13</vt:lpwstr>
  </property>
  <property fmtid="{D5CDD505-2E9C-101B-9397-08002B2CF9AE}" pid="3" name="KSOProductBuildVer">
    <vt:lpwstr>2052-11.1.0.14309</vt:lpwstr>
  </property>
</Properties>
</file>