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8" r:id="rId4"/>
    <p:sldId id="392" r:id="rId6"/>
    <p:sldId id="262" r:id="rId7"/>
    <p:sldId id="265" r:id="rId8"/>
    <p:sldId id="303" r:id="rId9"/>
    <p:sldId id="301" r:id="rId10"/>
    <p:sldId id="330" r:id="rId11"/>
    <p:sldId id="391" r:id="rId12"/>
    <p:sldId id="300" r:id="rId13"/>
    <p:sldId id="357" r:id="rId14"/>
    <p:sldId id="359" r:id="rId15"/>
    <p:sldId id="358" r:id="rId16"/>
    <p:sldId id="361" r:id="rId17"/>
    <p:sldId id="299" r:id="rId18"/>
    <p:sldId id="340" r:id="rId19"/>
    <p:sldId id="360" r:id="rId20"/>
    <p:sldId id="372" r:id="rId21"/>
    <p:sldId id="373" r:id="rId22"/>
    <p:sldId id="374" r:id="rId23"/>
    <p:sldId id="375" r:id="rId24"/>
    <p:sldId id="376" r:id="rId25"/>
    <p:sldId id="377" r:id="rId26"/>
    <p:sldId id="355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92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7A635-D20F-4FA4-82A1-A0A042DCF0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3D2-E975-4221-974C-A7C031AA8E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FA8684-2B53-4519-BA38-D4FDDFC23D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FA8684-2B53-4519-BA38-D4FDDFC23D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BFB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0" y="-1320048"/>
            <a:ext cx="6102990" cy="936104"/>
            <a:chOff x="0" y="-1320048"/>
            <a:chExt cx="6102990" cy="936104"/>
          </a:xfrm>
        </p:grpSpPr>
        <p:sp>
          <p:nvSpPr>
            <p:cNvPr id="9" name="椭圆 8"/>
            <p:cNvSpPr/>
            <p:nvPr/>
          </p:nvSpPr>
          <p:spPr>
            <a:xfrm>
              <a:off x="0" y="-1320048"/>
              <a:ext cx="936104" cy="936104"/>
            </a:xfrm>
            <a:prstGeom prst="ellipse">
              <a:avLst/>
            </a:prstGeom>
            <a:solidFill>
              <a:srgbClr val="009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291722" y="-1320048"/>
              <a:ext cx="936104" cy="936104"/>
            </a:xfrm>
            <a:prstGeom prst="ellipse">
              <a:avLst/>
            </a:prstGeom>
            <a:solidFill>
              <a:srgbClr val="005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583444" y="-1320048"/>
              <a:ext cx="936104" cy="93610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75166" y="-1320048"/>
              <a:ext cx="936104" cy="936104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166886" y="-1320048"/>
              <a:ext cx="936104" cy="936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1" Type="http://schemas.openxmlformats.org/officeDocument/2006/relationships/slideLayout" Target="../slideLayouts/slideLayout14.xml"/><Relationship Id="rId50" Type="http://schemas.openxmlformats.org/officeDocument/2006/relationships/tags" Target="../tags/tag79.xml"/><Relationship Id="rId5" Type="http://schemas.openxmlformats.org/officeDocument/2006/relationships/tags" Target="../tags/tag34.xml"/><Relationship Id="rId49" Type="http://schemas.openxmlformats.org/officeDocument/2006/relationships/tags" Target="../tags/tag78.xml"/><Relationship Id="rId48" Type="http://schemas.openxmlformats.org/officeDocument/2006/relationships/tags" Target="../tags/tag77.xml"/><Relationship Id="rId47" Type="http://schemas.openxmlformats.org/officeDocument/2006/relationships/tags" Target="../tags/tag76.xml"/><Relationship Id="rId46" Type="http://schemas.openxmlformats.org/officeDocument/2006/relationships/tags" Target="../tags/tag75.xml"/><Relationship Id="rId45" Type="http://schemas.openxmlformats.org/officeDocument/2006/relationships/tags" Target="../tags/tag74.xml"/><Relationship Id="rId44" Type="http://schemas.openxmlformats.org/officeDocument/2006/relationships/tags" Target="../tags/tag73.xml"/><Relationship Id="rId43" Type="http://schemas.openxmlformats.org/officeDocument/2006/relationships/tags" Target="../tags/tag72.xml"/><Relationship Id="rId42" Type="http://schemas.openxmlformats.org/officeDocument/2006/relationships/tags" Target="../tags/tag71.xml"/><Relationship Id="rId41" Type="http://schemas.openxmlformats.org/officeDocument/2006/relationships/tags" Target="../tags/tag70.xml"/><Relationship Id="rId40" Type="http://schemas.openxmlformats.org/officeDocument/2006/relationships/tags" Target="../tags/tag69.xml"/><Relationship Id="rId4" Type="http://schemas.openxmlformats.org/officeDocument/2006/relationships/tags" Target="../tags/tag33.xml"/><Relationship Id="rId39" Type="http://schemas.openxmlformats.org/officeDocument/2006/relationships/tags" Target="../tags/tag68.xml"/><Relationship Id="rId38" Type="http://schemas.openxmlformats.org/officeDocument/2006/relationships/tags" Target="../tags/tag67.xml"/><Relationship Id="rId37" Type="http://schemas.openxmlformats.org/officeDocument/2006/relationships/tags" Target="../tags/tag66.xml"/><Relationship Id="rId36" Type="http://schemas.openxmlformats.org/officeDocument/2006/relationships/tags" Target="../tags/tag65.xml"/><Relationship Id="rId35" Type="http://schemas.openxmlformats.org/officeDocument/2006/relationships/tags" Target="../tags/tag64.xml"/><Relationship Id="rId34" Type="http://schemas.openxmlformats.org/officeDocument/2006/relationships/tags" Target="../tags/tag63.xml"/><Relationship Id="rId33" Type="http://schemas.openxmlformats.org/officeDocument/2006/relationships/tags" Target="../tags/tag62.xml"/><Relationship Id="rId32" Type="http://schemas.openxmlformats.org/officeDocument/2006/relationships/tags" Target="../tags/tag61.xml"/><Relationship Id="rId31" Type="http://schemas.openxmlformats.org/officeDocument/2006/relationships/tags" Target="../tags/tag60.xml"/><Relationship Id="rId30" Type="http://schemas.openxmlformats.org/officeDocument/2006/relationships/tags" Target="../tags/tag59.xml"/><Relationship Id="rId3" Type="http://schemas.openxmlformats.org/officeDocument/2006/relationships/tags" Target="../tags/tag32.xml"/><Relationship Id="rId29" Type="http://schemas.openxmlformats.org/officeDocument/2006/relationships/tags" Target="../tags/tag58.xml"/><Relationship Id="rId28" Type="http://schemas.openxmlformats.org/officeDocument/2006/relationships/tags" Target="../tags/tag57.xml"/><Relationship Id="rId27" Type="http://schemas.openxmlformats.org/officeDocument/2006/relationships/tags" Target="../tags/tag56.xml"/><Relationship Id="rId26" Type="http://schemas.openxmlformats.org/officeDocument/2006/relationships/tags" Target="../tags/tag55.xml"/><Relationship Id="rId25" Type="http://schemas.openxmlformats.org/officeDocument/2006/relationships/tags" Target="../tags/tag54.xml"/><Relationship Id="rId24" Type="http://schemas.openxmlformats.org/officeDocument/2006/relationships/tags" Target="../tags/tag53.xml"/><Relationship Id="rId23" Type="http://schemas.openxmlformats.org/officeDocument/2006/relationships/tags" Target="../tags/tag52.xml"/><Relationship Id="rId22" Type="http://schemas.openxmlformats.org/officeDocument/2006/relationships/tags" Target="../tags/tag51.xml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1.xml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file:///D:\&#25945;&#23398;\&#21452;&#27969;&#21306;&#21517;&#24072;&#24037;&#20316;&#23398;&#20064;&#36164;&#26009;\202311&#31185;&#23398;&#35762;&#24231;\SVID_20231109_214535_1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.wmf"/><Relationship Id="rId1" Type="http://schemas.openxmlformats.org/officeDocument/2006/relationships/oleObject" Target="../embeddings/Document1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文本框 29" descr="演讲人"/>
          <p:cNvSpPr txBox="1"/>
          <p:nvPr/>
        </p:nvSpPr>
        <p:spPr>
          <a:xfrm>
            <a:off x="7974965" y="4312285"/>
            <a:ext cx="2120900" cy="57975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昊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983605" y="3429000"/>
            <a:ext cx="5253990" cy="5518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168900" y="2082577"/>
            <a:ext cx="637671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科学课程标准</a:t>
            </a:r>
            <a:endParaRPr kumimoji="0" lang="zh-CN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12700" dist="25400" dir="2700000" algn="tl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体管家幻影伯爵" panose="0201060006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gradFill flip="none" rotWithShape="1">
              <a:gsLst>
                <a:gs pos="31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4395" y="484505"/>
            <a:ext cx="4140200" cy="568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/>
              <a:t>1</a:t>
            </a:r>
            <a:r>
              <a:rPr lang="zh-CN" altLang="en-US" sz="3200"/>
              <a:t>、科学观念</a:t>
            </a:r>
            <a:endParaRPr lang="zh-CN" altLang="en-US" sz="320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21460" y="1206500"/>
          <a:ext cx="8533130" cy="449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6462395"/>
              </a:tblGrid>
              <a:tr h="152844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1-2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/>
                        <a:t>知道生活中常见的力，认识力可以改变物体的形状</a:t>
                      </a:r>
                      <a:endParaRPr lang="zh-CN" altLang="en-US" sz="2800"/>
                    </a:p>
                  </a:txBody>
                  <a:tcPr/>
                </a:tc>
              </a:tr>
              <a:tr h="137414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3-4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/>
                        <a:t>认识物体有多种运动形式，力可以改变物体的运动状态，运动的物体具有能量，了解生活中能存在的不同形式。</a:t>
                      </a:r>
                      <a:endParaRPr lang="zh-CN" altLang="en-US" sz="2800"/>
                    </a:p>
                  </a:txBody>
                  <a:tcPr/>
                </a:tc>
              </a:tr>
              <a:tr h="158877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5-6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/>
                        <a:t>知道自然界存在多种形式的能，不同形式的能可以相互转化，初步了解热能及其传递方式。</a:t>
                      </a: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26870" y="1765300"/>
            <a:ext cx="170053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521460" y="1218565"/>
          <a:ext cx="8533765" cy="150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150241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526540" y="2701925"/>
          <a:ext cx="8533765" cy="150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150241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1526540" y="4134485"/>
          <a:ext cx="8533765" cy="150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150241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4395" y="484505"/>
            <a:ext cx="4140200" cy="568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/>
              <a:t>2</a:t>
            </a:r>
            <a:r>
              <a:rPr lang="zh-CN" altLang="en-US" sz="3200"/>
              <a:t>、科学思维</a:t>
            </a:r>
            <a:endParaRPr lang="zh-CN" altLang="en-US" sz="320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21460" y="1206500"/>
          <a:ext cx="8533130" cy="449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6462395"/>
              </a:tblGrid>
              <a:tr h="152844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1-2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能在教师引导下</a:t>
                      </a:r>
                      <a:r>
                        <a:rPr lang="zh-CN" altLang="en-US" sz="2800"/>
                        <a:t>，观察具体事务的构成要素，通过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口述、作图</a:t>
                      </a:r>
                      <a:r>
                        <a:rPr lang="zh-CN" altLang="en-US" sz="2800"/>
                        <a:t>等方式描述事物的外在特征。</a:t>
                      </a:r>
                      <a:endParaRPr lang="zh-CN" altLang="en-US" sz="2800"/>
                    </a:p>
                  </a:txBody>
                  <a:tcPr/>
                </a:tc>
              </a:tr>
              <a:tr h="137414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3-4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能在教师的引导下</a:t>
                      </a:r>
                      <a:r>
                        <a:rPr lang="zh-CN" altLang="en-US" sz="2800"/>
                        <a:t>，观察并描述具体事物的构成要素，分析并表达要素直接的关系，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找到</a:t>
                      </a:r>
                      <a:r>
                        <a:rPr lang="zh-CN" altLang="en-US" sz="2800"/>
                        <a:t>他们之间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重要的共同</a:t>
                      </a:r>
                      <a:r>
                        <a:rPr lang="zh-CN" altLang="en-US" sz="2800"/>
                        <a:t>的特征。</a:t>
                      </a:r>
                      <a:endParaRPr lang="zh-CN" altLang="en-US" sz="2800"/>
                    </a:p>
                  </a:txBody>
                  <a:tcPr/>
                </a:tc>
              </a:tr>
              <a:tr h="158877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5-6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通过分析</a:t>
                      </a:r>
                      <a:r>
                        <a:rPr lang="zh-CN" altLang="en-US" sz="2800"/>
                        <a:t>、比较、抽象、概括等方法，抓住简单事物的本质特征，展示对事物的系统、结构、关系、过程及循环的理解，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能</a:t>
                      </a:r>
                      <a:r>
                        <a:rPr lang="zh-CN" altLang="en-US" sz="2800"/>
                        <a:t>使用或者建构模型，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解释</a:t>
                      </a:r>
                      <a:r>
                        <a:rPr lang="zh-CN" altLang="en-US" sz="2800"/>
                        <a:t>有关科学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现象和过程</a:t>
                      </a:r>
                      <a:r>
                        <a:rPr lang="zh-CN" altLang="en-US" sz="2800"/>
                        <a:t>。</a:t>
                      </a: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26870" y="1765300"/>
            <a:ext cx="170053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521460" y="1206500"/>
          <a:ext cx="8533765" cy="150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150241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520825" y="2708910"/>
          <a:ext cx="8533765" cy="141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141033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1520825" y="4119245"/>
          <a:ext cx="8533765" cy="220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22078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4395" y="484505"/>
            <a:ext cx="4140200" cy="568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/>
              <a:t>3</a:t>
            </a:r>
            <a:r>
              <a:rPr lang="zh-CN" altLang="en-US" sz="3200"/>
              <a:t>、探究实践</a:t>
            </a:r>
            <a:endParaRPr lang="zh-CN" altLang="en-US" sz="320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69365" y="1206500"/>
          <a:ext cx="9653270" cy="518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430"/>
                <a:gridCol w="7482840"/>
              </a:tblGrid>
              <a:tr h="152844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1-2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/>
                        <a:t>能在教师指导下，通过对具体现象与事物的观察和比较，提出感兴趣的问题，做出简单的猜想，并了解科学探究需要制定计划。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具有初步的提出问题和制定计划的意识。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7414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3-4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/>
                        <a:t>能在教师引导下，通过对具体现象与事物和比较，提出可探究的科学问题，并基于已有经验和所学知识，从现象和事件发生的条件、过程、原因等方面提出假设，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制定简单的探究计划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8877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5-6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/>
                        <a:t>能基于所学知识，从事物的结构、功能、变化及相互关系等角度提出课探究的科学问题和研究假设，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制定比较完整的探究计划</a:t>
                      </a:r>
                      <a:r>
                        <a:rPr lang="zh-CN" altLang="en-US" sz="2800"/>
                        <a:t>，设计控制变量的实验方案。</a:t>
                      </a: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26870" y="1765300"/>
            <a:ext cx="170053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69365" y="1206500"/>
          <a:ext cx="9652635" cy="181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635"/>
              </a:tblGrid>
              <a:tr h="181737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269365" y="3023870"/>
          <a:ext cx="9652635" cy="181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635"/>
              </a:tblGrid>
              <a:tr h="181737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1269365" y="4839970"/>
          <a:ext cx="9652635" cy="176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635"/>
              </a:tblGrid>
              <a:tr h="176149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4395" y="484505"/>
            <a:ext cx="4140200" cy="568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/>
              <a:t>4</a:t>
            </a:r>
            <a:r>
              <a:rPr lang="zh-CN" altLang="en-US" sz="3200"/>
              <a:t>、态度责任</a:t>
            </a:r>
            <a:endParaRPr lang="zh-CN" altLang="en-US" sz="320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21460" y="1206500"/>
          <a:ext cx="8533130" cy="449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6462395"/>
              </a:tblGrid>
              <a:tr h="152844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1-2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在好奇心驱使下</a:t>
                      </a:r>
                      <a:r>
                        <a:rPr lang="zh-CN" altLang="en-US" sz="2800"/>
                        <a:t>，对常见自然现象或生活现象表现出直觉兴趣</a:t>
                      </a:r>
                      <a:endParaRPr lang="zh-CN" altLang="en-US" sz="2800"/>
                    </a:p>
                  </a:txBody>
                  <a:tcPr/>
                </a:tc>
              </a:tr>
              <a:tr h="137414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3-4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在好奇心驱使下</a:t>
                      </a:r>
                      <a:r>
                        <a:rPr lang="zh-CN" altLang="en-US" sz="2800"/>
                        <a:t>，乐于动手操作感兴趣的事物</a:t>
                      </a:r>
                      <a:endParaRPr lang="zh-CN" altLang="en-US" sz="2800"/>
                    </a:p>
                  </a:txBody>
                  <a:tcPr/>
                </a:tc>
              </a:tr>
              <a:tr h="158877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sz="2800"/>
                        <a:t>5-6</a:t>
                      </a:r>
                      <a:r>
                        <a:rPr lang="zh-CN" altLang="en-US" sz="2800"/>
                        <a:t>年级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在好奇心的驱使下</a:t>
                      </a:r>
                      <a:r>
                        <a:rPr lang="zh-CN" altLang="en-US" sz="2800"/>
                        <a:t>，表现出对现象发生原因的因果的兴趣</a:t>
                      </a: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26870" y="1765300"/>
            <a:ext cx="170053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521460" y="1206500"/>
          <a:ext cx="8533765" cy="150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150241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520825" y="2708910"/>
          <a:ext cx="8533765" cy="150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150241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1521460" y="4211320"/>
          <a:ext cx="8533765" cy="150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/>
              </a:tblGrid>
              <a:tr h="150241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8850" y="437509"/>
            <a:ext cx="5194300" cy="376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0" u="none" strike="noStrike" kern="1200" cap="none" spc="0" normalizeH="0" baseline="0" noProof="0" dirty="0">
                <a:ln w="9525">
                  <a:solidFill>
                    <a:srgbClr val="1096AF">
                      <a:lumMod val="50000"/>
                      <a:alpha val="20000"/>
                    </a:srgbClr>
                  </a:solidFill>
                </a:ln>
                <a:gradFill>
                  <a:gsLst>
                    <a:gs pos="0">
                      <a:srgbClr val="0070C0"/>
                    </a:gs>
                    <a:gs pos="59000">
                      <a:srgbClr val="0070C0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3900" b="1" i="0" u="none" strike="noStrike" kern="1200" cap="none" spc="0" normalizeH="0" baseline="0" noProof="0" dirty="0">
              <a:ln w="9525">
                <a:solidFill>
                  <a:srgbClr val="1096AF">
                    <a:lumMod val="50000"/>
                    <a:alpha val="20000"/>
                  </a:srgbClr>
                </a:solidFill>
              </a:ln>
              <a:gradFill>
                <a:gsLst>
                  <a:gs pos="0">
                    <a:srgbClr val="0070C0"/>
                  </a:gs>
                  <a:gs pos="59000">
                    <a:srgbClr val="0070C0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9555" y="347599"/>
            <a:ext cx="11149902" cy="6985254"/>
            <a:chOff x="2286" y="0"/>
            <a:chExt cx="11148780" cy="6985673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8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9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1" y="3115998"/>
            <a:ext cx="5897859" cy="3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19"/>
          <p:cNvSpPr/>
          <p:nvPr/>
        </p:nvSpPr>
        <p:spPr>
          <a:xfrm>
            <a:off x="290119" y="3192387"/>
            <a:ext cx="11106302" cy="1843864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课</a:t>
            </a: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程</a:t>
            </a: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内</a:t>
            </a: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容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569875" y="3300934"/>
            <a:ext cx="10826190" cy="1642314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958" y="358219"/>
            <a:ext cx="11602085" cy="6253815"/>
            <a:chOff x="465" y="593"/>
            <a:chExt cx="18271" cy="9674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>
            <a:xfrm flipH="1">
              <a:off x="465" y="593"/>
              <a:ext cx="7105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1680" y="593"/>
              <a:ext cx="705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293107" y="115378"/>
            <a:ext cx="16052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14066" y="1012404"/>
            <a:ext cx="26212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物质的结构与性质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形状"/>
          <p:cNvSpPr/>
          <p:nvPr/>
        </p:nvSpPr>
        <p:spPr bwMode="auto">
          <a:xfrm>
            <a:off x="461010" y="73406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>
            <p:custDataLst>
              <p:tags r:id="rId1"/>
            </p:custDataLst>
          </p:nvPr>
        </p:nvSpPr>
        <p:spPr>
          <a:xfrm>
            <a:off x="472440" y="907899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形状"/>
          <p:cNvSpPr/>
          <p:nvPr>
            <p:custDataLst>
              <p:tags r:id="rId2"/>
            </p:custDataLst>
          </p:nvPr>
        </p:nvSpPr>
        <p:spPr bwMode="auto">
          <a:xfrm>
            <a:off x="466090" y="176022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形状"/>
          <p:cNvSpPr/>
          <p:nvPr>
            <p:custDataLst>
              <p:tags r:id="rId3"/>
            </p:custDataLst>
          </p:nvPr>
        </p:nvSpPr>
        <p:spPr bwMode="auto">
          <a:xfrm>
            <a:off x="450850" y="281178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形状"/>
          <p:cNvSpPr/>
          <p:nvPr>
            <p:custDataLst>
              <p:tags r:id="rId4"/>
            </p:custDataLst>
          </p:nvPr>
        </p:nvSpPr>
        <p:spPr bwMode="auto">
          <a:xfrm>
            <a:off x="450850" y="386334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形状"/>
          <p:cNvSpPr/>
          <p:nvPr>
            <p:custDataLst>
              <p:tags r:id="rId5"/>
            </p:custDataLst>
          </p:nvPr>
        </p:nvSpPr>
        <p:spPr bwMode="auto">
          <a:xfrm>
            <a:off x="461010" y="491490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形状"/>
          <p:cNvSpPr/>
          <p:nvPr>
            <p:custDataLst>
              <p:tags r:id="rId6"/>
            </p:custDataLst>
          </p:nvPr>
        </p:nvSpPr>
        <p:spPr bwMode="auto">
          <a:xfrm>
            <a:off x="450850" y="5827395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形状"/>
          <p:cNvSpPr/>
          <p:nvPr>
            <p:custDataLst>
              <p:tags r:id="rId7"/>
            </p:custDataLst>
          </p:nvPr>
        </p:nvSpPr>
        <p:spPr bwMode="auto">
          <a:xfrm>
            <a:off x="6142355" y="1472565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形状"/>
          <p:cNvSpPr/>
          <p:nvPr>
            <p:custDataLst>
              <p:tags r:id="rId8"/>
            </p:custDataLst>
          </p:nvPr>
        </p:nvSpPr>
        <p:spPr bwMode="auto">
          <a:xfrm>
            <a:off x="6142355" y="56007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形状"/>
          <p:cNvSpPr/>
          <p:nvPr>
            <p:custDataLst>
              <p:tags r:id="rId9"/>
            </p:custDataLst>
          </p:nvPr>
        </p:nvSpPr>
        <p:spPr bwMode="auto">
          <a:xfrm>
            <a:off x="6142355" y="238506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形状"/>
          <p:cNvSpPr/>
          <p:nvPr>
            <p:custDataLst>
              <p:tags r:id="rId10"/>
            </p:custDataLst>
          </p:nvPr>
        </p:nvSpPr>
        <p:spPr bwMode="auto">
          <a:xfrm>
            <a:off x="6173470" y="603504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形状"/>
          <p:cNvSpPr/>
          <p:nvPr>
            <p:custDataLst>
              <p:tags r:id="rId11"/>
            </p:custDataLst>
          </p:nvPr>
        </p:nvSpPr>
        <p:spPr bwMode="auto">
          <a:xfrm>
            <a:off x="6144260" y="5122545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形状"/>
          <p:cNvSpPr/>
          <p:nvPr>
            <p:custDataLst>
              <p:tags r:id="rId12"/>
            </p:custDataLst>
          </p:nvPr>
        </p:nvSpPr>
        <p:spPr bwMode="auto">
          <a:xfrm>
            <a:off x="6137275" y="4210050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形状"/>
          <p:cNvSpPr/>
          <p:nvPr>
            <p:custDataLst>
              <p:tags r:id="rId13"/>
            </p:custDataLst>
          </p:nvPr>
        </p:nvSpPr>
        <p:spPr bwMode="auto">
          <a:xfrm>
            <a:off x="6137275" y="3297555"/>
            <a:ext cx="787400" cy="912495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>
            <p:custDataLst>
              <p:tags r:id="rId14"/>
            </p:custDataLst>
          </p:nvPr>
        </p:nvSpPr>
        <p:spPr>
          <a:xfrm>
            <a:off x="1424226" y="2048089"/>
            <a:ext cx="32308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物质的变化与化学反应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文本框 47"/>
          <p:cNvSpPr txBox="1"/>
          <p:nvPr>
            <p:custDataLst>
              <p:tags r:id="rId15"/>
            </p:custDataLst>
          </p:nvPr>
        </p:nvSpPr>
        <p:spPr>
          <a:xfrm>
            <a:off x="478155" y="198676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>
            <p:custDataLst>
              <p:tags r:id="rId16"/>
            </p:custDataLst>
          </p:nvPr>
        </p:nvSpPr>
        <p:spPr>
          <a:xfrm>
            <a:off x="462915" y="297482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>
            <p:custDataLst>
              <p:tags r:id="rId17"/>
            </p:custDataLst>
          </p:nvPr>
        </p:nvSpPr>
        <p:spPr>
          <a:xfrm>
            <a:off x="476250" y="406829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>
            <p:custDataLst>
              <p:tags r:id="rId18"/>
            </p:custDataLst>
          </p:nvPr>
        </p:nvSpPr>
        <p:spPr>
          <a:xfrm>
            <a:off x="474980" y="511985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>
            <p:custDataLst>
              <p:tags r:id="rId19"/>
            </p:custDataLst>
          </p:nvPr>
        </p:nvSpPr>
        <p:spPr>
          <a:xfrm>
            <a:off x="461645" y="602790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06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文本框 58"/>
          <p:cNvSpPr txBox="1"/>
          <p:nvPr>
            <p:custDataLst>
              <p:tags r:id="rId20"/>
            </p:custDataLst>
          </p:nvPr>
        </p:nvSpPr>
        <p:spPr>
          <a:xfrm>
            <a:off x="6137275" y="6113629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>
            <p:custDataLst>
              <p:tags r:id="rId21"/>
            </p:custDataLst>
          </p:nvPr>
        </p:nvSpPr>
        <p:spPr>
          <a:xfrm>
            <a:off x="6137910" y="537512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文本框 61"/>
          <p:cNvSpPr txBox="1"/>
          <p:nvPr>
            <p:custDataLst>
              <p:tags r:id="rId22"/>
            </p:custDataLst>
          </p:nvPr>
        </p:nvSpPr>
        <p:spPr>
          <a:xfrm>
            <a:off x="6137275" y="4423259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文本框 62"/>
          <p:cNvSpPr txBox="1"/>
          <p:nvPr>
            <p:custDataLst>
              <p:tags r:id="rId23"/>
            </p:custDataLst>
          </p:nvPr>
        </p:nvSpPr>
        <p:spPr>
          <a:xfrm>
            <a:off x="6179820" y="347139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文本框 63"/>
          <p:cNvSpPr txBox="1"/>
          <p:nvPr>
            <p:custDataLst>
              <p:tags r:id="rId24"/>
            </p:custDataLst>
          </p:nvPr>
        </p:nvSpPr>
        <p:spPr>
          <a:xfrm>
            <a:off x="6150610" y="2598269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09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文本框 64"/>
          <p:cNvSpPr txBox="1"/>
          <p:nvPr>
            <p:custDataLst>
              <p:tags r:id="rId25"/>
            </p:custDataLst>
          </p:nvPr>
        </p:nvSpPr>
        <p:spPr>
          <a:xfrm>
            <a:off x="6155055" y="168577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08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文本框 65"/>
          <p:cNvSpPr txBox="1"/>
          <p:nvPr>
            <p:custDataLst>
              <p:tags r:id="rId26"/>
            </p:custDataLst>
          </p:nvPr>
        </p:nvSpPr>
        <p:spPr>
          <a:xfrm>
            <a:off x="6143625" y="773279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07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矩形 66"/>
          <p:cNvSpPr/>
          <p:nvPr>
            <p:custDataLst>
              <p:tags r:id="rId27"/>
            </p:custDataLst>
          </p:nvPr>
        </p:nvSpPr>
        <p:spPr>
          <a:xfrm>
            <a:off x="1490266" y="3013289"/>
            <a:ext cx="32308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物质的运动与相互作用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矩形 70"/>
          <p:cNvSpPr/>
          <p:nvPr>
            <p:custDataLst>
              <p:tags r:id="rId28"/>
            </p:custDataLst>
          </p:nvPr>
        </p:nvSpPr>
        <p:spPr>
          <a:xfrm>
            <a:off x="1551226" y="5163399"/>
            <a:ext cx="29260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生命系统的构成层次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矩形 71"/>
          <p:cNvSpPr/>
          <p:nvPr>
            <p:custDataLst>
              <p:tags r:id="rId29"/>
            </p:custDataLst>
          </p:nvPr>
        </p:nvSpPr>
        <p:spPr>
          <a:xfrm>
            <a:off x="1490266" y="4068659"/>
            <a:ext cx="29260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能的转化与能量守恒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矩形 72"/>
          <p:cNvSpPr/>
          <p:nvPr>
            <p:custDataLst>
              <p:tags r:id="rId30"/>
            </p:custDataLst>
          </p:nvPr>
        </p:nvSpPr>
        <p:spPr>
          <a:xfrm>
            <a:off x="7215426" y="877784"/>
            <a:ext cx="32308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生物与环境的相互关系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矩形 73"/>
          <p:cNvSpPr/>
          <p:nvPr>
            <p:custDataLst>
              <p:tags r:id="rId31"/>
            </p:custDataLst>
          </p:nvPr>
        </p:nvSpPr>
        <p:spPr>
          <a:xfrm>
            <a:off x="7215426" y="1760434"/>
            <a:ext cx="26212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生命的延续与进化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矩形 74"/>
          <p:cNvSpPr/>
          <p:nvPr>
            <p:custDataLst>
              <p:tags r:id="rId32"/>
            </p:custDataLst>
          </p:nvPr>
        </p:nvSpPr>
        <p:spPr>
          <a:xfrm>
            <a:off x="7215426" y="2762464"/>
            <a:ext cx="20116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宇宙中的地球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矩形 75"/>
          <p:cNvSpPr/>
          <p:nvPr>
            <p:custDataLst>
              <p:tags r:id="rId33"/>
            </p:custDataLst>
          </p:nvPr>
        </p:nvSpPr>
        <p:spPr>
          <a:xfrm>
            <a:off x="7215426" y="3575899"/>
            <a:ext cx="14020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地球系统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矩形 76"/>
          <p:cNvSpPr/>
          <p:nvPr>
            <p:custDataLst>
              <p:tags r:id="rId34"/>
            </p:custDataLst>
          </p:nvPr>
        </p:nvSpPr>
        <p:spPr>
          <a:xfrm>
            <a:off x="7215426" y="4454739"/>
            <a:ext cx="23164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人类活动与环境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矩形 77"/>
          <p:cNvSpPr/>
          <p:nvPr>
            <p:custDataLst>
              <p:tags r:id="rId35"/>
            </p:custDataLst>
          </p:nvPr>
        </p:nvSpPr>
        <p:spPr>
          <a:xfrm>
            <a:off x="7215426" y="5403429"/>
            <a:ext cx="26212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技术、工程与社会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矩形 78"/>
          <p:cNvSpPr/>
          <p:nvPr>
            <p:custDataLst>
              <p:tags r:id="rId36"/>
            </p:custDataLst>
          </p:nvPr>
        </p:nvSpPr>
        <p:spPr>
          <a:xfrm>
            <a:off x="7215426" y="6279729"/>
            <a:ext cx="23164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工程设计与物化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矩形 79"/>
          <p:cNvSpPr/>
          <p:nvPr>
            <p:custDataLst>
              <p:tags r:id="rId37"/>
            </p:custDataLst>
          </p:nvPr>
        </p:nvSpPr>
        <p:spPr>
          <a:xfrm>
            <a:off x="1510586" y="5991439"/>
            <a:ext cx="29260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生物体的稳定与调节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1" name="表格 80"/>
          <p:cNvGraphicFramePr/>
          <p:nvPr>
            <p:custDataLst>
              <p:tags r:id="rId38"/>
            </p:custDataLst>
          </p:nvPr>
        </p:nvGraphicFramePr>
        <p:xfrm>
          <a:off x="340995" y="719455"/>
          <a:ext cx="4762500" cy="93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3535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表格 81"/>
          <p:cNvGraphicFramePr/>
          <p:nvPr>
            <p:custDataLst>
              <p:tags r:id="rId39"/>
            </p:custDataLst>
          </p:nvPr>
        </p:nvGraphicFramePr>
        <p:xfrm>
          <a:off x="437515" y="1745615"/>
          <a:ext cx="4762500" cy="93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3535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表格 82"/>
          <p:cNvGraphicFramePr/>
          <p:nvPr>
            <p:custDataLst>
              <p:tags r:id="rId40"/>
            </p:custDataLst>
          </p:nvPr>
        </p:nvGraphicFramePr>
        <p:xfrm>
          <a:off x="340995" y="2811780"/>
          <a:ext cx="4762500" cy="93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3535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表格 83"/>
          <p:cNvGraphicFramePr/>
          <p:nvPr>
            <p:custDataLst>
              <p:tags r:id="rId41"/>
            </p:custDataLst>
          </p:nvPr>
        </p:nvGraphicFramePr>
        <p:xfrm>
          <a:off x="417195" y="3863340"/>
          <a:ext cx="4762500" cy="93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3535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表格 84"/>
          <p:cNvGraphicFramePr/>
          <p:nvPr>
            <p:custDataLst>
              <p:tags r:id="rId42"/>
            </p:custDataLst>
          </p:nvPr>
        </p:nvGraphicFramePr>
        <p:xfrm>
          <a:off x="427355" y="4874895"/>
          <a:ext cx="4762500" cy="93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3535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43"/>
            </p:custDataLst>
          </p:nvPr>
        </p:nvGraphicFramePr>
        <p:xfrm>
          <a:off x="417195" y="5809615"/>
          <a:ext cx="4762500" cy="93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3535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表格 86"/>
          <p:cNvGraphicFramePr/>
          <p:nvPr>
            <p:custDataLst>
              <p:tags r:id="rId44"/>
            </p:custDataLst>
          </p:nvPr>
        </p:nvGraphicFramePr>
        <p:xfrm>
          <a:off x="6137275" y="559435"/>
          <a:ext cx="4762500" cy="91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131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表格 88"/>
          <p:cNvGraphicFramePr/>
          <p:nvPr>
            <p:custDataLst>
              <p:tags r:id="rId45"/>
            </p:custDataLst>
          </p:nvPr>
        </p:nvGraphicFramePr>
        <p:xfrm>
          <a:off x="6111875" y="1463675"/>
          <a:ext cx="4762500" cy="91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131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表格 89"/>
          <p:cNvGraphicFramePr/>
          <p:nvPr>
            <p:custDataLst>
              <p:tags r:id="rId46"/>
            </p:custDataLst>
          </p:nvPr>
        </p:nvGraphicFramePr>
        <p:xfrm>
          <a:off x="6101715" y="2367915"/>
          <a:ext cx="4762500" cy="91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131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表格 92"/>
          <p:cNvGraphicFramePr/>
          <p:nvPr>
            <p:custDataLst>
              <p:tags r:id="rId47"/>
            </p:custDataLst>
          </p:nvPr>
        </p:nvGraphicFramePr>
        <p:xfrm>
          <a:off x="6091555" y="3287395"/>
          <a:ext cx="4762500" cy="91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131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表格 98"/>
          <p:cNvGraphicFramePr/>
          <p:nvPr>
            <p:custDataLst>
              <p:tags r:id="rId48"/>
            </p:custDataLst>
          </p:nvPr>
        </p:nvGraphicFramePr>
        <p:xfrm>
          <a:off x="6091555" y="5163185"/>
          <a:ext cx="4762500" cy="91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131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表格 99"/>
          <p:cNvGraphicFramePr/>
          <p:nvPr>
            <p:custDataLst>
              <p:tags r:id="rId49"/>
            </p:custDataLst>
          </p:nvPr>
        </p:nvGraphicFramePr>
        <p:xfrm>
          <a:off x="6091555" y="4250055"/>
          <a:ext cx="4762500" cy="91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131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表格 100"/>
          <p:cNvGraphicFramePr/>
          <p:nvPr>
            <p:custDataLst>
              <p:tags r:id="rId50"/>
            </p:custDataLst>
          </p:nvPr>
        </p:nvGraphicFramePr>
        <p:xfrm>
          <a:off x="6091555" y="6113780"/>
          <a:ext cx="4762500" cy="91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/>
              </a:tblGrid>
              <a:tr h="9131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13765" y="882650"/>
          <a:ext cx="9471025" cy="3965575"/>
        </p:xfrm>
        <a:graphic>
          <a:graphicData uri="http://schemas.openxmlformats.org/drawingml/2006/table">
            <a:tbl>
              <a:tblPr/>
              <a:tblGrid>
                <a:gridCol w="789940"/>
                <a:gridCol w="1813560"/>
                <a:gridCol w="6867525"/>
              </a:tblGrid>
              <a:tr h="6064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学段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学习内容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内容要求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DDC"/>
                    </a:solidFill>
                  </a:tcPr>
                </a:tc>
              </a:tr>
              <a:tr h="18688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1～2年级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3.1力是改变物体形状的原因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①使用前后左右、东南西北、上下、远近等描述物体所处的位置和方向。②知道推力和拉力是常见的力，力可以使物体的形状发生改变。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3.2 电磁相互作用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③列举常用的不同形状的磁铁。④知道磁铁可以直接或隔着一段距离对铁、镍等材料产生吸引作用。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" name="矩形 66"/>
          <p:cNvSpPr/>
          <p:nvPr>
            <p:custDataLst>
              <p:tags r:id="rId2"/>
            </p:custDataLst>
          </p:nvPr>
        </p:nvSpPr>
        <p:spPr>
          <a:xfrm>
            <a:off x="1255316" y="196429"/>
            <a:ext cx="32308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物质的运动与相互作用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>
            <p:custDataLst>
              <p:tags r:id="rId3"/>
            </p:custDataLst>
          </p:nvPr>
        </p:nvSpPr>
        <p:spPr>
          <a:xfrm>
            <a:off x="437515" y="19606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55725" y="175260"/>
          <a:ext cx="10043160" cy="2374900"/>
        </p:xfrm>
        <a:graphic>
          <a:graphicData uri="http://schemas.openxmlformats.org/drawingml/2006/table">
            <a:tbl>
              <a:tblPr/>
              <a:tblGrid>
                <a:gridCol w="765810"/>
                <a:gridCol w="1757680"/>
                <a:gridCol w="7519670"/>
              </a:tblGrid>
              <a:tr h="2578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学段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学习内容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内容要求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2070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3～4年级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3.1声音与光的传播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⑩识别来自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光源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的光(如太阳光、灯光)或来自物体反射的光(如月光)。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⑪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描述光被阻挡时形成阻挡物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影子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的现象。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⑫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举例说明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声音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因物体的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振动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而产生。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⑬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举例说明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声音在不同物质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中可以向各个方向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传播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⑭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知道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声音有高低和强弱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之分，声音高低和强弱的变化是由于振动的变化引起的；制作能产生不同高低、强弱声音的简易装置。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⑮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知道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噪声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的危害和防治，学会保护听力的常用方法。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55725" y="2644775"/>
          <a:ext cx="10019030" cy="4042410"/>
        </p:xfrm>
        <a:graphic>
          <a:graphicData uri="http://schemas.openxmlformats.org/drawingml/2006/table">
            <a:tbl>
              <a:tblPr/>
              <a:tblGrid>
                <a:gridCol w="775970"/>
                <a:gridCol w="1710055"/>
                <a:gridCol w="7533005"/>
              </a:tblGrid>
              <a:tr h="1565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3～4年级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3.2力是改变物体运动状态的原因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①知道可以用相对于另一个物体的方向和距离来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描述运动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物体在某个时刻的位置。②知道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测量距离和时间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的常用方法。③知道用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速度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的大小来描述物体运动的快慢，知道自行车、火车、飞机等常用交通工具的大致速度。④描述生活中常见物体的直线运动、曲线运动等运动方式，比较不同的运动，举例说明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各种运动的形式和特征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3.3电磁相互作用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⑤知道磁铁同时存在两个不同的磁极，相同的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磁极互相排斥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，不同的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磁极互相吸引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⑥知道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地球有磁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场，指南针中的小磁针可以用来指示南北。⑦知道电源、导线、用电器和开关是构成电路的必要元件；说明形成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电路的条件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，切断闭合回路是控制电流的一种方法。⑧知道有些材料是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导体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，容易导电；有些材料是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绝缘体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，不容易导电。⑨列举电的重要用途，知道雷电、高压电、家庭电路中的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交流电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会对人体产生伤害，知道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安全用电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的常识。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357120" y="904875"/>
          <a:ext cx="8118475" cy="3467100"/>
        </p:xfrm>
        <a:graphic>
          <a:graphicData uri="http://schemas.openxmlformats.org/drawingml/2006/table">
            <a:tbl>
              <a:tblPr/>
              <a:tblGrid>
                <a:gridCol w="678180"/>
                <a:gridCol w="1556385"/>
                <a:gridCol w="5883910"/>
              </a:tblGrid>
              <a:tr h="1828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5～6年级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3.1力是改变物体运动状态的原因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①知道日常生活中常见的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摩擦力、弹力、浮力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等都是直接施加在物体上的力。②举例说明给物体施加力可以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改变物体运动的快慢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，也可以使物体开始或停止运动；学会使用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弹簧测力计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。③知道地球上一切物体都受到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地球的吸引力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，地球不需要接触物体就可以对其施加引力。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3.3声音与光的传播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④知道来自光源的光或来自物体的反射光进入眼睛，能使人们看到光源或该物体。⑤知道光在空气中沿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直线传播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。⑥知道光遇到物体会发生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反射现象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，光的传播方向会发生改变。⑦描述太阳光穿过三棱镜后形成的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彩色光带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，知道太阳光中包含不同颜色的光。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2357120" y="600075"/>
          <a:ext cx="8118475" cy="304800"/>
        </p:xfrm>
        <a:graphic>
          <a:graphicData uri="http://schemas.openxmlformats.org/drawingml/2006/table">
            <a:tbl>
              <a:tblPr/>
              <a:tblGrid>
                <a:gridCol w="678180"/>
                <a:gridCol w="1556385"/>
                <a:gridCol w="5883910"/>
              </a:tblGrid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学段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学习内容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内容要求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" name="矩形 71"/>
          <p:cNvSpPr/>
          <p:nvPr>
            <p:custDataLst>
              <p:tags r:id="rId1"/>
            </p:custDataLst>
          </p:nvPr>
        </p:nvSpPr>
        <p:spPr>
          <a:xfrm>
            <a:off x="1364536" y="249769"/>
            <a:ext cx="2926080" cy="46037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能的转化与能量守恒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>
            <p:custDataLst>
              <p:tags r:id="rId2"/>
            </p:custDataLst>
          </p:nvPr>
        </p:nvSpPr>
        <p:spPr>
          <a:xfrm>
            <a:off x="588645" y="249404"/>
            <a:ext cx="775919" cy="5644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382520" y="1170940"/>
          <a:ext cx="8021320" cy="1841500"/>
        </p:xfrm>
        <a:graphic>
          <a:graphicData uri="http://schemas.openxmlformats.org/drawingml/2006/table">
            <a:tbl>
              <a:tblPr/>
              <a:tblGrid>
                <a:gridCol w="668655"/>
                <a:gridCol w="1533525"/>
                <a:gridCol w="5819140"/>
              </a:tblGrid>
              <a:tr h="317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学段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学习内容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内容要求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1130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3～4年级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4.1能 的形式、转移与转化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①了解生活中各种能的形式，知道运动的物体具有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能量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。②描述测量物体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温度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的方法，知道摄氏度是表示物体冷热程度的常用温度标准单位。③知道物体一般具有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热胀冷缩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的性质，知道水结冰时体积会膨胀。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>
            <a:hlinkClick r:id="rId1" action="ppaction://hlinkfile"/>
          </p:cNvPr>
          <p:cNvSpPr/>
          <p:nvPr/>
        </p:nvSpPr>
        <p:spPr>
          <a:xfrm>
            <a:off x="5469890" y="2634615"/>
            <a:ext cx="914400" cy="9144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1348740" y="1133475"/>
          <a:ext cx="9180195" cy="317500"/>
        </p:xfrm>
        <a:graphic>
          <a:graphicData uri="http://schemas.openxmlformats.org/drawingml/2006/table">
            <a:tbl>
              <a:tblPr/>
              <a:tblGrid>
                <a:gridCol w="1511300"/>
                <a:gridCol w="1413193"/>
                <a:gridCol w="6255385"/>
              </a:tblGrid>
              <a:tr h="317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学段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学习内容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内容要求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348740" y="1450975"/>
          <a:ext cx="9243695" cy="2235200"/>
        </p:xfrm>
        <a:graphic>
          <a:graphicData uri="http://schemas.openxmlformats.org/drawingml/2006/table">
            <a:tbl>
              <a:tblPr/>
              <a:tblGrid>
                <a:gridCol w="1496060"/>
                <a:gridCol w="1407795"/>
                <a:gridCol w="6339840"/>
              </a:tblGrid>
              <a:tr h="22352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5～6年级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4.1能的形式、转移与转化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①知道动能、声能、光能、热能、电能、磁能等都是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能的形式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，了解这些能的相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互转化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现象。②知道简单机械(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杠杆、滑轮、轮轴、斜面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)及其在生产生活中的应用。③举例说出生活中常见的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热传递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现象，知道热从温度高的物体传向温度低的物体，从物体温度高的部分传向温度低的部分。④举例说明影响热传递的主要因素，列举它们在日常生产生活中的应用。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348740" y="3686175"/>
          <a:ext cx="9244330" cy="1109980"/>
        </p:xfrm>
        <a:graphic>
          <a:graphicData uri="http://schemas.openxmlformats.org/drawingml/2006/table">
            <a:tbl>
              <a:tblPr/>
              <a:tblGrid>
                <a:gridCol w="1496695"/>
                <a:gridCol w="1417320"/>
                <a:gridCol w="6330315"/>
              </a:tblGrid>
              <a:tr h="1109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5～6年级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4.2能源与可持续发展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⑤了解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太阳能、水能、风能、地热能、化石能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等能源。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8850" y="155569"/>
            <a:ext cx="5194300" cy="376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0" u="none" strike="noStrike" kern="1200" cap="none" spc="0" normalizeH="0" baseline="0" noProof="0" dirty="0">
                <a:ln>
                  <a:solidFill>
                    <a:srgbClr val="1096AF">
                      <a:lumMod val="50000"/>
                      <a:alpha val="20000"/>
                    </a:srgbClr>
                  </a:solidFill>
                </a:ln>
                <a:gradFill>
                  <a:gsLst>
                    <a:gs pos="0">
                      <a:srgbClr val="0070C0"/>
                    </a:gs>
                    <a:gs pos="59000">
                      <a:srgbClr val="0070C0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23900" b="1" i="0" u="none" strike="noStrike" kern="1200" cap="none" spc="0" normalizeH="0" baseline="0" noProof="0" dirty="0">
              <a:ln>
                <a:solidFill>
                  <a:srgbClr val="1096AF">
                    <a:lumMod val="50000"/>
                    <a:alpha val="20000"/>
                  </a:srgbClr>
                </a:solidFill>
              </a:ln>
              <a:gradFill>
                <a:gsLst>
                  <a:gs pos="0">
                    <a:srgbClr val="0070C0"/>
                  </a:gs>
                  <a:gs pos="59000">
                    <a:srgbClr val="0070C0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1" y="3115998"/>
            <a:ext cx="5897859" cy="3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19"/>
          <p:cNvSpPr/>
          <p:nvPr/>
        </p:nvSpPr>
        <p:spPr>
          <a:xfrm>
            <a:off x="542849" y="2598662"/>
            <a:ext cx="11106302" cy="1843864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02330" y="3115945"/>
            <a:ext cx="596709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教学案例</a:t>
            </a:r>
            <a:endParaRPr kumimoji="0" lang="zh-CN" altLang="en-US" sz="4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682905" y="2690699"/>
            <a:ext cx="10826190" cy="1642314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10635" y="1737360"/>
          <a:ext cx="3100070" cy="200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628650" progId="Word.Document.8">
                  <p:embed/>
                </p:oleObj>
              </mc:Choice>
              <mc:Fallback>
                <p:oleObj name="" showAsIcon="1" r:id="rId1" imgW="971550" imgH="62865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635" y="1737360"/>
                        <a:ext cx="3100070" cy="2005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3259455" y="1098550"/>
            <a:ext cx="7698740" cy="38576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学无止境</a:t>
            </a:r>
            <a:endParaRPr kumimoji="0" lang="zh-CN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12700" dist="25400" dir="2700000" algn="tl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体管家幻影伯爵" panose="02010600060101010101" pitchFamily="2" charset="-122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保持一颗学习的心奋发向前</a:t>
            </a:r>
            <a:endParaRPr kumimoji="0" lang="zh-CN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12700" dist="25400" dir="2700000" algn="tl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体管家幻影伯爵" panose="0201060006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gradFill flip="none" rotWithShape="1">
              <a:gsLst>
                <a:gs pos="31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9555" y="347599"/>
            <a:ext cx="11149903" cy="6985254"/>
            <a:chOff x="2286" y="0"/>
            <a:chExt cx="11148779" cy="6985673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589097" y="1087502"/>
            <a:ext cx="5041402" cy="5041402"/>
            <a:chOff x="660661" y="664954"/>
            <a:chExt cx="5041402" cy="5041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61" y="664954"/>
              <a:ext cx="5041402" cy="5041402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1883073" y="1496055"/>
              <a:ext cx="3095625" cy="3097213"/>
              <a:chOff x="1849697" y="1459027"/>
              <a:chExt cx="3095625" cy="3097213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849697" y="1459027"/>
                <a:ext cx="3095625" cy="3097213"/>
                <a:chOff x="1849697" y="1459027"/>
                <a:chExt cx="3095625" cy="3097213"/>
              </a:xfrm>
            </p:grpSpPr>
            <p:sp>
              <p:nvSpPr>
                <p:cNvPr id="9" name="椭圆 627"/>
                <p:cNvSpPr>
                  <a:spLocks noChangeArrowheads="1"/>
                </p:cNvSpPr>
                <p:nvPr/>
              </p:nvSpPr>
              <p:spPr bwMode="auto">
                <a:xfrm>
                  <a:off x="1983047" y="1592377"/>
                  <a:ext cx="2828925" cy="283051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FBE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" name="椭圆 628"/>
                <p:cNvSpPr>
                  <a:spLocks noChangeArrowheads="1"/>
                </p:cNvSpPr>
                <p:nvPr/>
              </p:nvSpPr>
              <p:spPr bwMode="auto">
                <a:xfrm>
                  <a:off x="1849697" y="1459027"/>
                  <a:ext cx="3095625" cy="3097213"/>
                </a:xfrm>
                <a:prstGeom prst="ellipse">
                  <a:avLst/>
                </a:prstGeom>
                <a:noFill/>
                <a:ln w="12700">
                  <a:solidFill>
                    <a:srgbClr val="0070C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DFBE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2452034" y="2396687"/>
                <a:ext cx="1890950" cy="1221893"/>
                <a:chOff x="2452035" y="2396687"/>
                <a:chExt cx="1890950" cy="1221893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2452035" y="2396687"/>
                  <a:ext cx="1890950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zh-CN" sz="54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目</a:t>
                  </a:r>
                  <a:r>
                    <a:rPr kumimoji="0" lang="en-US" altLang="zh-CN" sz="54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</a:t>
                  </a:r>
                  <a:r>
                    <a:rPr kumimoji="0" lang="zh-CN" altLang="zh-CN" sz="54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录</a:t>
                  </a:r>
                  <a:endParaRPr kumimoji="0" lang="zh-CN" altLang="zh-CN" sz="54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2508120" y="3249248"/>
                  <a:ext cx="17787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100" cap="none" spc="30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Times New Roman" panose="02020603050405020304" pitchFamily="18" charset="0"/>
                    </a:rPr>
                    <a:t>CONTENTS</a:t>
                  </a:r>
                  <a:endParaRPr kumimoji="0" lang="zh-CN" altLang="zh-CN" sz="18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5820410" y="1482090"/>
            <a:ext cx="5171440" cy="3896360"/>
            <a:chOff x="5987486" y="1429971"/>
            <a:chExt cx="5171561" cy="4131408"/>
          </a:xfrm>
        </p:grpSpPr>
        <p:sp>
          <p:nvSpPr>
            <p:cNvPr id="24" name="矩形 23"/>
            <p:cNvSpPr/>
            <p:nvPr/>
          </p:nvSpPr>
          <p:spPr>
            <a:xfrm>
              <a:off x="7373874" y="1548550"/>
              <a:ext cx="3785173" cy="553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课程分类</a:t>
              </a:r>
              <a:endPara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 flipH="1">
              <a:off x="6311729" y="1429971"/>
              <a:ext cx="873880" cy="873880"/>
              <a:chOff x="264755" y="908298"/>
              <a:chExt cx="5041402" cy="50414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55" y="908298"/>
                <a:ext cx="5041402" cy="5041402"/>
              </a:xfrm>
              <a:prstGeom prst="rect">
                <a:avLst/>
              </a:prstGeom>
            </p:spPr>
          </p:pic>
          <p:sp>
            <p:nvSpPr>
              <p:cNvPr id="30" name="椭圆 627"/>
              <p:cNvSpPr>
                <a:spLocks noChangeArrowheads="1"/>
              </p:cNvSpPr>
              <p:nvPr/>
            </p:nvSpPr>
            <p:spPr bwMode="auto">
              <a:xfrm>
                <a:off x="1983047" y="1592377"/>
                <a:ext cx="2828925" cy="28305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BE9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991296" y="1451662"/>
              <a:ext cx="1000224" cy="61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50A0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 flipH="1">
              <a:off x="6311729" y="2539093"/>
              <a:ext cx="873880" cy="873880"/>
              <a:chOff x="264755" y="908298"/>
              <a:chExt cx="5041402" cy="50414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55" y="908298"/>
                <a:ext cx="5041402" cy="5041402"/>
              </a:xfrm>
              <a:prstGeom prst="rect">
                <a:avLst/>
              </a:prstGeom>
            </p:spPr>
          </p:pic>
          <p:sp>
            <p:nvSpPr>
              <p:cNvPr id="33" name="椭圆 627"/>
              <p:cNvSpPr>
                <a:spLocks noChangeArrowheads="1"/>
              </p:cNvSpPr>
              <p:nvPr/>
            </p:nvSpPr>
            <p:spPr bwMode="auto">
              <a:xfrm>
                <a:off x="1983047" y="1592377"/>
                <a:ext cx="2828925" cy="28305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DFBE9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5991296" y="2542070"/>
              <a:ext cx="1000224" cy="61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50A0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 flipH="1">
              <a:off x="6311729" y="3608203"/>
              <a:ext cx="873880" cy="873880"/>
              <a:chOff x="264755" y="908298"/>
              <a:chExt cx="5041402" cy="50414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55" y="908298"/>
                <a:ext cx="5041402" cy="5041402"/>
              </a:xfrm>
              <a:prstGeom prst="rect">
                <a:avLst/>
              </a:prstGeom>
            </p:spPr>
          </p:pic>
          <p:sp>
            <p:nvSpPr>
              <p:cNvPr id="47" name="椭圆 627"/>
              <p:cNvSpPr>
                <a:spLocks noChangeArrowheads="1"/>
              </p:cNvSpPr>
              <p:nvPr/>
            </p:nvSpPr>
            <p:spPr bwMode="auto">
              <a:xfrm>
                <a:off x="1983047" y="1592377"/>
                <a:ext cx="2828925" cy="28305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DFBE9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5991296" y="3651192"/>
              <a:ext cx="1000224" cy="61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50A0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 flipH="1">
              <a:off x="6311729" y="4687499"/>
              <a:ext cx="873880" cy="873880"/>
              <a:chOff x="264755" y="908298"/>
              <a:chExt cx="5041402" cy="50414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55" y="908298"/>
                <a:ext cx="5041402" cy="5041402"/>
              </a:xfrm>
              <a:prstGeom prst="rect">
                <a:avLst/>
              </a:prstGeom>
            </p:spPr>
          </p:pic>
          <p:sp>
            <p:nvSpPr>
              <p:cNvPr id="53" name="椭圆 627"/>
              <p:cNvSpPr>
                <a:spLocks noChangeArrowheads="1"/>
              </p:cNvSpPr>
              <p:nvPr/>
            </p:nvSpPr>
            <p:spPr bwMode="auto">
              <a:xfrm>
                <a:off x="1887799" y="1883699"/>
                <a:ext cx="2828925" cy="28305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DFBE9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5987486" y="4809178"/>
              <a:ext cx="1000224" cy="61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50A0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373874" y="2628963"/>
              <a:ext cx="3785173" cy="553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课程理念</a:t>
              </a:r>
              <a:endPara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373874" y="3709376"/>
              <a:ext cx="3785173" cy="553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学科目标</a:t>
              </a:r>
              <a:endPara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373874" y="4789789"/>
              <a:ext cx="3785173" cy="553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课程内容</a:t>
              </a:r>
              <a:endPara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5510363" y="1613262"/>
            <a:ext cx="0" cy="3764459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271536" y="5852178"/>
            <a:ext cx="3785084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教学案例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4645" y="5651568"/>
            <a:ext cx="873860" cy="824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椭圆 6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6107751" y="5811025"/>
            <a:ext cx="490356" cy="4627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FBE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5720715" y="5779024"/>
            <a:ext cx="10002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50A0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8850" y="437509"/>
            <a:ext cx="51943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0" u="none" strike="noStrike" kern="1200" cap="none" spc="0" normalizeH="0" baseline="0" noProof="0" dirty="0">
                <a:ln w="9525">
                  <a:solidFill>
                    <a:srgbClr val="1096AF">
                      <a:lumMod val="50000"/>
                      <a:alpha val="20000"/>
                    </a:srgbClr>
                  </a:solidFill>
                </a:ln>
                <a:gradFill>
                  <a:gsLst>
                    <a:gs pos="0">
                      <a:srgbClr val="0070C0"/>
                    </a:gs>
                    <a:gs pos="70000">
                      <a:srgbClr val="0070C0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3900" b="1" i="0" u="none" strike="noStrike" kern="1200" cap="none" spc="0" normalizeH="0" baseline="0" noProof="0" dirty="0">
              <a:ln w="9525">
                <a:solidFill>
                  <a:srgbClr val="1096AF">
                    <a:lumMod val="50000"/>
                    <a:alpha val="20000"/>
                  </a:srgbClr>
                </a:solidFill>
              </a:ln>
              <a:gradFill>
                <a:gsLst>
                  <a:gs pos="0">
                    <a:srgbClr val="0070C0"/>
                  </a:gs>
                  <a:gs pos="70000">
                    <a:srgbClr val="0070C0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1" y="3115998"/>
            <a:ext cx="5897859" cy="3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19"/>
          <p:cNvSpPr/>
          <p:nvPr/>
        </p:nvSpPr>
        <p:spPr>
          <a:xfrm>
            <a:off x="542849" y="2585962"/>
            <a:ext cx="11106302" cy="1843864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64230" y="3094990"/>
            <a:ext cx="53289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课程分类</a:t>
            </a:r>
            <a:endParaRPr kumimoji="0" lang="zh-CN" altLang="en-US" sz="4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682905" y="2690699"/>
            <a:ext cx="10826190" cy="1642314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958" y="358219"/>
            <a:ext cx="11602085" cy="6253815"/>
            <a:chOff x="465" y="593"/>
            <a:chExt cx="18271" cy="9674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>
            <a:xfrm flipH="1">
              <a:off x="465" y="593"/>
              <a:ext cx="3752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4983" y="593"/>
              <a:ext cx="3753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088890" y="115570"/>
            <a:ext cx="27476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24" y="2091452"/>
            <a:ext cx="3822523" cy="2834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左大括号 44"/>
          <p:cNvSpPr/>
          <p:nvPr/>
        </p:nvSpPr>
        <p:spPr>
          <a:xfrm>
            <a:off x="5334000" y="1621754"/>
            <a:ext cx="190935" cy="4042433"/>
          </a:xfrm>
          <a:prstGeom prst="leftBrace">
            <a:avLst>
              <a:gd name="adj1" fmla="val 60713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: 圆角 35"/>
          <p:cNvSpPr/>
          <p:nvPr/>
        </p:nvSpPr>
        <p:spPr>
          <a:xfrm>
            <a:off x="5781893" y="3229968"/>
            <a:ext cx="2136222" cy="557621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生物学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35"/>
          <p:cNvSpPr/>
          <p:nvPr/>
        </p:nvSpPr>
        <p:spPr>
          <a:xfrm>
            <a:off x="5781893" y="1528168"/>
            <a:ext cx="2136222" cy="557621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化学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: 圆角 35"/>
          <p:cNvSpPr/>
          <p:nvPr/>
        </p:nvSpPr>
        <p:spPr>
          <a:xfrm>
            <a:off x="5737443" y="2467968"/>
            <a:ext cx="2136222" cy="557621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物理学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: 圆角 35"/>
          <p:cNvSpPr/>
          <p:nvPr/>
        </p:nvSpPr>
        <p:spPr>
          <a:xfrm>
            <a:off x="5785068" y="4075153"/>
            <a:ext cx="2136222" cy="557621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天文学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: 圆角 35"/>
          <p:cNvSpPr/>
          <p:nvPr/>
        </p:nvSpPr>
        <p:spPr>
          <a:xfrm>
            <a:off x="5785068" y="4920973"/>
            <a:ext cx="2136222" cy="557621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地球科学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8850" y="437509"/>
            <a:ext cx="5194300" cy="37702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0" u="none" strike="noStrike" kern="1200" cap="none" spc="0" normalizeH="0" baseline="0" noProof="0" dirty="0">
                <a:ln w="9525">
                  <a:solidFill>
                    <a:srgbClr val="1096AF">
                      <a:lumMod val="50000"/>
                      <a:alpha val="20000"/>
                    </a:srgbClr>
                  </a:solidFill>
                </a:ln>
                <a:gradFill>
                  <a:gsLst>
                    <a:gs pos="0">
                      <a:srgbClr val="0070C0"/>
                    </a:gs>
                    <a:gs pos="59000">
                      <a:srgbClr val="0070C0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3900" b="1" i="0" u="none" strike="noStrike" kern="1200" cap="none" spc="0" normalizeH="0" baseline="0" noProof="0" dirty="0">
              <a:ln w="9525">
                <a:solidFill>
                  <a:srgbClr val="1096AF">
                    <a:lumMod val="50000"/>
                    <a:alpha val="20000"/>
                  </a:srgbClr>
                </a:solidFill>
              </a:ln>
              <a:gradFill>
                <a:gsLst>
                  <a:gs pos="0">
                    <a:srgbClr val="0070C0"/>
                  </a:gs>
                  <a:gs pos="59000">
                    <a:srgbClr val="0070C0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1" y="3115998"/>
            <a:ext cx="5897859" cy="3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19"/>
          <p:cNvSpPr/>
          <p:nvPr/>
        </p:nvSpPr>
        <p:spPr>
          <a:xfrm>
            <a:off x="542849" y="2598662"/>
            <a:ext cx="11106302" cy="1843864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82900" y="3017520"/>
            <a:ext cx="451675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课程理念</a:t>
            </a:r>
            <a:endParaRPr kumimoji="0" lang="zh-CN" altLang="zh-CN" sz="40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569875" y="2699589"/>
            <a:ext cx="10826190" cy="1642314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958" y="358219"/>
            <a:ext cx="11602085" cy="6253815"/>
            <a:chOff x="465" y="593"/>
            <a:chExt cx="18271" cy="9674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>
            <a:xfrm flipH="1">
              <a:off x="465" y="593"/>
              <a:ext cx="6975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1685" y="593"/>
              <a:ext cx="7051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293107" y="115378"/>
            <a:ext cx="16052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课程理念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形状"/>
          <p:cNvSpPr/>
          <p:nvPr/>
        </p:nvSpPr>
        <p:spPr>
          <a:xfrm>
            <a:off x="1369695" y="716280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面向全体学生，立足素养发展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8140" y="1186536"/>
            <a:ext cx="651451" cy="4135310"/>
            <a:chOff x="4767701" y="1570895"/>
            <a:chExt cx="651451" cy="4135310"/>
          </a:xfr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形状"/>
            <p:cNvSpPr/>
            <p:nvPr/>
          </p:nvSpPr>
          <p:spPr>
            <a:xfrm>
              <a:off x="4767701" y="1570895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形状"/>
            <p:cNvSpPr/>
            <p:nvPr/>
          </p:nvSpPr>
          <p:spPr bwMode="auto">
            <a:xfrm rot="10800000" flipH="1" flipV="1">
              <a:off x="4937382" y="1765459"/>
              <a:ext cx="312088" cy="262322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形状"/>
            <p:cNvSpPr/>
            <p:nvPr/>
          </p:nvSpPr>
          <p:spPr>
            <a:xfrm>
              <a:off x="4767701" y="2441860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形状"/>
            <p:cNvSpPr/>
            <p:nvPr/>
          </p:nvSpPr>
          <p:spPr>
            <a:xfrm>
              <a:off x="4767701" y="3312824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形状"/>
            <p:cNvSpPr/>
            <p:nvPr/>
          </p:nvSpPr>
          <p:spPr>
            <a:xfrm>
              <a:off x="4767701" y="4183789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形状"/>
            <p:cNvSpPr/>
            <p:nvPr/>
          </p:nvSpPr>
          <p:spPr>
            <a:xfrm>
              <a:off x="4767701" y="5054754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形状"/>
            <p:cNvSpPr/>
            <p:nvPr/>
          </p:nvSpPr>
          <p:spPr bwMode="auto">
            <a:xfrm>
              <a:off x="4947356" y="2638749"/>
              <a:ext cx="292140" cy="257670"/>
            </a:xfrm>
            <a:custGeom>
              <a:avLst/>
              <a:gdLst>
                <a:gd name="connsiteX0" fmla="*/ 202564 w 607639"/>
                <a:gd name="connsiteY0" fmla="*/ 444915 h 535944"/>
                <a:gd name="connsiteX1" fmla="*/ 405075 w 607639"/>
                <a:gd name="connsiteY1" fmla="*/ 444915 h 535944"/>
                <a:gd name="connsiteX2" fmla="*/ 415223 w 607639"/>
                <a:gd name="connsiteY2" fmla="*/ 455049 h 535944"/>
                <a:gd name="connsiteX3" fmla="*/ 455725 w 607639"/>
                <a:gd name="connsiteY3" fmla="*/ 515765 h 535944"/>
                <a:gd name="connsiteX4" fmla="*/ 465873 w 607639"/>
                <a:gd name="connsiteY4" fmla="*/ 525899 h 535944"/>
                <a:gd name="connsiteX5" fmla="*/ 455725 w 607639"/>
                <a:gd name="connsiteY5" fmla="*/ 535944 h 535944"/>
                <a:gd name="connsiteX6" fmla="*/ 151914 w 607639"/>
                <a:gd name="connsiteY6" fmla="*/ 535944 h 535944"/>
                <a:gd name="connsiteX7" fmla="*/ 141766 w 607639"/>
                <a:gd name="connsiteY7" fmla="*/ 525899 h 535944"/>
                <a:gd name="connsiteX8" fmla="*/ 151914 w 607639"/>
                <a:gd name="connsiteY8" fmla="*/ 515765 h 535944"/>
                <a:gd name="connsiteX9" fmla="*/ 192416 w 607639"/>
                <a:gd name="connsiteY9" fmla="*/ 455049 h 535944"/>
                <a:gd name="connsiteX10" fmla="*/ 202564 w 607639"/>
                <a:gd name="connsiteY10" fmla="*/ 444915 h 535944"/>
                <a:gd name="connsiteX11" fmla="*/ 70815 w 607639"/>
                <a:gd name="connsiteY11" fmla="*/ 60686 h 535944"/>
                <a:gd name="connsiteX12" fmla="*/ 536665 w 607639"/>
                <a:gd name="connsiteY12" fmla="*/ 60686 h 535944"/>
                <a:gd name="connsiteX13" fmla="*/ 546812 w 607639"/>
                <a:gd name="connsiteY13" fmla="*/ 70819 h 535944"/>
                <a:gd name="connsiteX14" fmla="*/ 546812 w 607639"/>
                <a:gd name="connsiteY14" fmla="*/ 353914 h 535944"/>
                <a:gd name="connsiteX15" fmla="*/ 536665 w 607639"/>
                <a:gd name="connsiteY15" fmla="*/ 364047 h 535944"/>
                <a:gd name="connsiteX16" fmla="*/ 70815 w 607639"/>
                <a:gd name="connsiteY16" fmla="*/ 364047 h 535944"/>
                <a:gd name="connsiteX17" fmla="*/ 60757 w 607639"/>
                <a:gd name="connsiteY17" fmla="*/ 353914 h 535944"/>
                <a:gd name="connsiteX18" fmla="*/ 60757 w 607639"/>
                <a:gd name="connsiteY18" fmla="*/ 70819 h 535944"/>
                <a:gd name="connsiteX19" fmla="*/ 70815 w 607639"/>
                <a:gd name="connsiteY19" fmla="*/ 60686 h 535944"/>
                <a:gd name="connsiteX20" fmla="*/ 50644 w 607639"/>
                <a:gd name="connsiteY20" fmla="*/ 40438 h 535944"/>
                <a:gd name="connsiteX21" fmla="*/ 40497 w 607639"/>
                <a:gd name="connsiteY21" fmla="*/ 50570 h 535944"/>
                <a:gd name="connsiteX22" fmla="*/ 40497 w 607639"/>
                <a:gd name="connsiteY22" fmla="*/ 374163 h 535944"/>
                <a:gd name="connsiteX23" fmla="*/ 50644 w 607639"/>
                <a:gd name="connsiteY23" fmla="*/ 384295 h 535944"/>
                <a:gd name="connsiteX24" fmla="*/ 556995 w 607639"/>
                <a:gd name="connsiteY24" fmla="*/ 384295 h 535944"/>
                <a:gd name="connsiteX25" fmla="*/ 567142 w 607639"/>
                <a:gd name="connsiteY25" fmla="*/ 374163 h 535944"/>
                <a:gd name="connsiteX26" fmla="*/ 567142 w 607639"/>
                <a:gd name="connsiteY26" fmla="*/ 50570 h 535944"/>
                <a:gd name="connsiteX27" fmla="*/ 556995 w 607639"/>
                <a:gd name="connsiteY27" fmla="*/ 40438 h 535944"/>
                <a:gd name="connsiteX28" fmla="*/ 10147 w 607639"/>
                <a:gd name="connsiteY28" fmla="*/ 0 h 535944"/>
                <a:gd name="connsiteX29" fmla="*/ 597492 w 607639"/>
                <a:gd name="connsiteY29" fmla="*/ 0 h 535944"/>
                <a:gd name="connsiteX30" fmla="*/ 607639 w 607639"/>
                <a:gd name="connsiteY30" fmla="*/ 10132 h 535944"/>
                <a:gd name="connsiteX31" fmla="*/ 607639 w 607639"/>
                <a:gd name="connsiteY31" fmla="*/ 414601 h 535944"/>
                <a:gd name="connsiteX32" fmla="*/ 597492 w 607639"/>
                <a:gd name="connsiteY32" fmla="*/ 424733 h 535944"/>
                <a:gd name="connsiteX33" fmla="*/ 10147 w 607639"/>
                <a:gd name="connsiteY33" fmla="*/ 424733 h 535944"/>
                <a:gd name="connsiteX34" fmla="*/ 0 w 607639"/>
                <a:gd name="connsiteY34" fmla="*/ 414601 h 535944"/>
                <a:gd name="connsiteX35" fmla="*/ 0 w 607639"/>
                <a:gd name="connsiteY35" fmla="*/ 10132 h 535944"/>
                <a:gd name="connsiteX36" fmla="*/ 10147 w 607639"/>
                <a:gd name="connsiteY36" fmla="*/ 0 h 5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535944">
                  <a:moveTo>
                    <a:pt x="202564" y="444915"/>
                  </a:moveTo>
                  <a:lnTo>
                    <a:pt x="405075" y="444915"/>
                  </a:lnTo>
                  <a:cubicBezTo>
                    <a:pt x="410683" y="444915"/>
                    <a:pt x="415223" y="449449"/>
                    <a:pt x="415223" y="455049"/>
                  </a:cubicBezTo>
                  <a:cubicBezTo>
                    <a:pt x="415223" y="487940"/>
                    <a:pt x="433738" y="515765"/>
                    <a:pt x="455725" y="515765"/>
                  </a:cubicBezTo>
                  <a:cubicBezTo>
                    <a:pt x="461333" y="515765"/>
                    <a:pt x="465873" y="520298"/>
                    <a:pt x="465873" y="525899"/>
                  </a:cubicBezTo>
                  <a:cubicBezTo>
                    <a:pt x="465873" y="531499"/>
                    <a:pt x="461333" y="535944"/>
                    <a:pt x="455725" y="535944"/>
                  </a:cubicBezTo>
                  <a:lnTo>
                    <a:pt x="151914" y="535944"/>
                  </a:lnTo>
                  <a:cubicBezTo>
                    <a:pt x="146306" y="535944"/>
                    <a:pt x="141766" y="531499"/>
                    <a:pt x="141766" y="525899"/>
                  </a:cubicBezTo>
                  <a:cubicBezTo>
                    <a:pt x="141766" y="520298"/>
                    <a:pt x="146306" y="515765"/>
                    <a:pt x="151914" y="515765"/>
                  </a:cubicBezTo>
                  <a:cubicBezTo>
                    <a:pt x="173812" y="515765"/>
                    <a:pt x="192416" y="487940"/>
                    <a:pt x="192416" y="455049"/>
                  </a:cubicBezTo>
                  <a:cubicBezTo>
                    <a:pt x="192416" y="449449"/>
                    <a:pt x="196956" y="444915"/>
                    <a:pt x="202564" y="444915"/>
                  </a:cubicBezTo>
                  <a:close/>
                  <a:moveTo>
                    <a:pt x="70815" y="60686"/>
                  </a:moveTo>
                  <a:lnTo>
                    <a:pt x="536665" y="60686"/>
                  </a:lnTo>
                  <a:cubicBezTo>
                    <a:pt x="542273" y="60686"/>
                    <a:pt x="546812" y="65219"/>
                    <a:pt x="546812" y="70819"/>
                  </a:cubicBezTo>
                  <a:lnTo>
                    <a:pt x="546812" y="353914"/>
                  </a:lnTo>
                  <a:cubicBezTo>
                    <a:pt x="546812" y="359514"/>
                    <a:pt x="542273" y="364047"/>
                    <a:pt x="536665" y="364047"/>
                  </a:cubicBezTo>
                  <a:lnTo>
                    <a:pt x="70815" y="364047"/>
                  </a:lnTo>
                  <a:cubicBezTo>
                    <a:pt x="65296" y="364047"/>
                    <a:pt x="60757" y="359514"/>
                    <a:pt x="60757" y="353914"/>
                  </a:cubicBezTo>
                  <a:lnTo>
                    <a:pt x="60757" y="70819"/>
                  </a:lnTo>
                  <a:cubicBezTo>
                    <a:pt x="60757" y="65219"/>
                    <a:pt x="65296" y="60686"/>
                    <a:pt x="70815" y="60686"/>
                  </a:cubicBezTo>
                  <a:close/>
                  <a:moveTo>
                    <a:pt x="50644" y="40438"/>
                  </a:moveTo>
                  <a:cubicBezTo>
                    <a:pt x="45037" y="40438"/>
                    <a:pt x="40497" y="44971"/>
                    <a:pt x="40497" y="50570"/>
                  </a:cubicBezTo>
                  <a:lnTo>
                    <a:pt x="40497" y="374163"/>
                  </a:lnTo>
                  <a:cubicBezTo>
                    <a:pt x="40497" y="379762"/>
                    <a:pt x="45037" y="384295"/>
                    <a:pt x="50644" y="384295"/>
                  </a:cubicBezTo>
                  <a:lnTo>
                    <a:pt x="556995" y="384295"/>
                  </a:lnTo>
                  <a:cubicBezTo>
                    <a:pt x="562602" y="384295"/>
                    <a:pt x="567142" y="379762"/>
                    <a:pt x="567142" y="374163"/>
                  </a:cubicBezTo>
                  <a:lnTo>
                    <a:pt x="567142" y="50570"/>
                  </a:lnTo>
                  <a:cubicBezTo>
                    <a:pt x="567142" y="44971"/>
                    <a:pt x="562602" y="40438"/>
                    <a:pt x="556995" y="40438"/>
                  </a:cubicBezTo>
                  <a:close/>
                  <a:moveTo>
                    <a:pt x="10147" y="0"/>
                  </a:moveTo>
                  <a:lnTo>
                    <a:pt x="597492" y="0"/>
                  </a:lnTo>
                  <a:cubicBezTo>
                    <a:pt x="603100" y="0"/>
                    <a:pt x="607639" y="4533"/>
                    <a:pt x="607639" y="10132"/>
                  </a:cubicBezTo>
                  <a:lnTo>
                    <a:pt x="607639" y="414601"/>
                  </a:lnTo>
                  <a:cubicBezTo>
                    <a:pt x="607639" y="420200"/>
                    <a:pt x="603100" y="424733"/>
                    <a:pt x="597492" y="424733"/>
                  </a:cubicBezTo>
                  <a:lnTo>
                    <a:pt x="10147" y="424733"/>
                  </a:lnTo>
                  <a:cubicBezTo>
                    <a:pt x="4539" y="424733"/>
                    <a:pt x="0" y="420200"/>
                    <a:pt x="0" y="414601"/>
                  </a:cubicBezTo>
                  <a:lnTo>
                    <a:pt x="0" y="10132"/>
                  </a:lnTo>
                  <a:cubicBezTo>
                    <a:pt x="0" y="4533"/>
                    <a:pt x="4539" y="0"/>
                    <a:pt x="101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形状"/>
            <p:cNvSpPr/>
            <p:nvPr/>
          </p:nvSpPr>
          <p:spPr bwMode="auto">
            <a:xfrm>
              <a:off x="4940320" y="3479569"/>
              <a:ext cx="306212" cy="317962"/>
            </a:xfrm>
            <a:custGeom>
              <a:avLst/>
              <a:gdLst>
                <a:gd name="connsiteX0" fmla="*/ 166523 w 579276"/>
                <a:gd name="connsiteY0" fmla="*/ 387263 h 601500"/>
                <a:gd name="connsiteX1" fmla="*/ 415364 w 579276"/>
                <a:gd name="connsiteY1" fmla="*/ 387263 h 601500"/>
                <a:gd name="connsiteX2" fmla="*/ 448234 w 579276"/>
                <a:gd name="connsiteY2" fmla="*/ 420077 h 601500"/>
                <a:gd name="connsiteX3" fmla="*/ 448234 w 579276"/>
                <a:gd name="connsiteY3" fmla="*/ 421486 h 601500"/>
                <a:gd name="connsiteX4" fmla="*/ 415364 w 579276"/>
                <a:gd name="connsiteY4" fmla="*/ 454300 h 601500"/>
                <a:gd name="connsiteX5" fmla="*/ 166523 w 579276"/>
                <a:gd name="connsiteY5" fmla="*/ 454300 h 601500"/>
                <a:gd name="connsiteX6" fmla="*/ 133653 w 579276"/>
                <a:gd name="connsiteY6" fmla="*/ 421486 h 601500"/>
                <a:gd name="connsiteX7" fmla="*/ 133653 w 579276"/>
                <a:gd name="connsiteY7" fmla="*/ 420077 h 601500"/>
                <a:gd name="connsiteX8" fmla="*/ 166523 w 579276"/>
                <a:gd name="connsiteY8" fmla="*/ 387263 h 601500"/>
                <a:gd name="connsiteX9" fmla="*/ 166523 w 579276"/>
                <a:gd name="connsiteY9" fmla="*/ 279721 h 601500"/>
                <a:gd name="connsiteX10" fmla="*/ 415364 w 579276"/>
                <a:gd name="connsiteY10" fmla="*/ 279721 h 601500"/>
                <a:gd name="connsiteX11" fmla="*/ 448234 w 579276"/>
                <a:gd name="connsiteY11" fmla="*/ 312540 h 601500"/>
                <a:gd name="connsiteX12" fmla="*/ 448234 w 579276"/>
                <a:gd name="connsiteY12" fmla="*/ 313950 h 601500"/>
                <a:gd name="connsiteX13" fmla="*/ 415364 w 579276"/>
                <a:gd name="connsiteY13" fmla="*/ 346970 h 601500"/>
                <a:gd name="connsiteX14" fmla="*/ 166523 w 579276"/>
                <a:gd name="connsiteY14" fmla="*/ 346970 h 601500"/>
                <a:gd name="connsiteX15" fmla="*/ 133653 w 579276"/>
                <a:gd name="connsiteY15" fmla="*/ 313950 h 601500"/>
                <a:gd name="connsiteX16" fmla="*/ 133653 w 579276"/>
                <a:gd name="connsiteY16" fmla="*/ 312540 h 601500"/>
                <a:gd name="connsiteX17" fmla="*/ 166523 w 579276"/>
                <a:gd name="connsiteY17" fmla="*/ 279721 h 601500"/>
                <a:gd name="connsiteX18" fmla="*/ 101388 w 579276"/>
                <a:gd name="connsiteY18" fmla="*/ 142773 h 601500"/>
                <a:gd name="connsiteX19" fmla="*/ 101388 w 579276"/>
                <a:gd name="connsiteY19" fmla="*/ 497189 h 601500"/>
                <a:gd name="connsiteX20" fmla="*/ 477888 w 579276"/>
                <a:gd name="connsiteY20" fmla="*/ 497189 h 601500"/>
                <a:gd name="connsiteX21" fmla="*/ 477888 w 579276"/>
                <a:gd name="connsiteY21" fmla="*/ 142773 h 601500"/>
                <a:gd name="connsiteX22" fmla="*/ 262716 w 579276"/>
                <a:gd name="connsiteY22" fmla="*/ 142773 h 601500"/>
                <a:gd name="connsiteX23" fmla="*/ 262716 w 579276"/>
                <a:gd name="connsiteY23" fmla="*/ 190700 h 601500"/>
                <a:gd name="connsiteX24" fmla="*/ 268968 w 579276"/>
                <a:gd name="connsiteY24" fmla="*/ 203386 h 601500"/>
                <a:gd name="connsiteX25" fmla="*/ 282681 w 579276"/>
                <a:gd name="connsiteY25" fmla="*/ 208622 h 601500"/>
                <a:gd name="connsiteX26" fmla="*/ 295385 w 579276"/>
                <a:gd name="connsiteY26" fmla="*/ 203386 h 601500"/>
                <a:gd name="connsiteX27" fmla="*/ 300629 w 579276"/>
                <a:gd name="connsiteY27" fmla="*/ 190700 h 601500"/>
                <a:gd name="connsiteX28" fmla="*/ 300830 w 579276"/>
                <a:gd name="connsiteY28" fmla="*/ 168750 h 601500"/>
                <a:gd name="connsiteX29" fmla="*/ 319988 w 579276"/>
                <a:gd name="connsiteY29" fmla="*/ 151231 h 601500"/>
                <a:gd name="connsiteX30" fmla="*/ 339146 w 579276"/>
                <a:gd name="connsiteY30" fmla="*/ 168750 h 601500"/>
                <a:gd name="connsiteX31" fmla="*/ 339549 w 579276"/>
                <a:gd name="connsiteY31" fmla="*/ 190700 h 601500"/>
                <a:gd name="connsiteX32" fmla="*/ 322610 w 579276"/>
                <a:gd name="connsiteY32" fmla="*/ 231176 h 601500"/>
                <a:gd name="connsiteX33" fmla="*/ 281673 w 579276"/>
                <a:gd name="connsiteY33" fmla="*/ 247890 h 601500"/>
                <a:gd name="connsiteX34" fmla="*/ 241744 w 579276"/>
                <a:gd name="connsiteY34" fmla="*/ 230974 h 601500"/>
                <a:gd name="connsiteX35" fmla="*/ 225611 w 579276"/>
                <a:gd name="connsiteY35" fmla="*/ 195331 h 601500"/>
                <a:gd name="connsiteX36" fmla="*/ 225611 w 579276"/>
                <a:gd name="connsiteY36" fmla="*/ 194325 h 601500"/>
                <a:gd name="connsiteX37" fmla="*/ 225611 w 579276"/>
                <a:gd name="connsiteY37" fmla="*/ 142773 h 601500"/>
                <a:gd name="connsiteX38" fmla="*/ 306477 w 579276"/>
                <a:gd name="connsiteY38" fmla="*/ 39066 h 601500"/>
                <a:gd name="connsiteX39" fmla="*/ 276631 w 579276"/>
                <a:gd name="connsiteY39" fmla="*/ 51350 h 601500"/>
                <a:gd name="connsiteX40" fmla="*/ 264531 w 579276"/>
                <a:gd name="connsiteY40" fmla="*/ 72897 h 601500"/>
                <a:gd name="connsiteX41" fmla="*/ 313737 w 579276"/>
                <a:gd name="connsiteY41" fmla="*/ 86389 h 601500"/>
                <a:gd name="connsiteX42" fmla="*/ 348624 w 579276"/>
                <a:gd name="connsiteY42" fmla="*/ 86389 h 601500"/>
                <a:gd name="connsiteX43" fmla="*/ 348624 w 579276"/>
                <a:gd name="connsiteY43" fmla="*/ 80348 h 601500"/>
                <a:gd name="connsiteX44" fmla="*/ 336323 w 579276"/>
                <a:gd name="connsiteY44" fmla="*/ 51551 h 601500"/>
                <a:gd name="connsiteX45" fmla="*/ 306477 w 579276"/>
                <a:gd name="connsiteY45" fmla="*/ 39066 h 601500"/>
                <a:gd name="connsiteX46" fmla="*/ 306275 w 579276"/>
                <a:gd name="connsiteY46" fmla="*/ 0 h 601500"/>
                <a:gd name="connsiteX47" fmla="*/ 363345 w 579276"/>
                <a:gd name="connsiteY47" fmla="*/ 23762 h 601500"/>
                <a:gd name="connsiteX48" fmla="*/ 386536 w 579276"/>
                <a:gd name="connsiteY48" fmla="*/ 81153 h 601500"/>
                <a:gd name="connsiteX49" fmla="*/ 386536 w 579276"/>
                <a:gd name="connsiteY49" fmla="*/ 86389 h 601500"/>
                <a:gd name="connsiteX50" fmla="*/ 483736 w 579276"/>
                <a:gd name="connsiteY50" fmla="*/ 86389 h 601500"/>
                <a:gd name="connsiteX51" fmla="*/ 534353 w 579276"/>
                <a:gd name="connsiteY51" fmla="*/ 139954 h 601500"/>
                <a:gd name="connsiteX52" fmla="*/ 534353 w 579276"/>
                <a:gd name="connsiteY52" fmla="*/ 151029 h 601500"/>
                <a:gd name="connsiteX53" fmla="*/ 554318 w 579276"/>
                <a:gd name="connsiteY53" fmla="*/ 156467 h 601500"/>
                <a:gd name="connsiteX54" fmla="*/ 577912 w 579276"/>
                <a:gd name="connsiteY54" fmla="*/ 199762 h 601500"/>
                <a:gd name="connsiteX55" fmla="*/ 534353 w 579276"/>
                <a:gd name="connsiteY55" fmla="*/ 350187 h 601500"/>
                <a:gd name="connsiteX56" fmla="*/ 534353 w 579276"/>
                <a:gd name="connsiteY56" fmla="*/ 501821 h 601500"/>
                <a:gd name="connsiteX57" fmla="*/ 483736 w 579276"/>
                <a:gd name="connsiteY57" fmla="*/ 553573 h 601500"/>
                <a:gd name="connsiteX58" fmla="*/ 477283 w 579276"/>
                <a:gd name="connsiteY58" fmla="*/ 553573 h 601500"/>
                <a:gd name="connsiteX59" fmla="*/ 470830 w 579276"/>
                <a:gd name="connsiteY59" fmla="*/ 575926 h 601500"/>
                <a:gd name="connsiteX60" fmla="*/ 437153 w 579276"/>
                <a:gd name="connsiteY60" fmla="*/ 601500 h 601500"/>
                <a:gd name="connsiteX61" fmla="*/ 427675 w 579276"/>
                <a:gd name="connsiteY61" fmla="*/ 600292 h 601500"/>
                <a:gd name="connsiteX62" fmla="*/ 264733 w 579276"/>
                <a:gd name="connsiteY62" fmla="*/ 553573 h 601500"/>
                <a:gd name="connsiteX63" fmla="*/ 97959 w 579276"/>
                <a:gd name="connsiteY63" fmla="*/ 553573 h 601500"/>
                <a:gd name="connsiteX64" fmla="*/ 44923 w 579276"/>
                <a:gd name="connsiteY64" fmla="*/ 501821 h 601500"/>
                <a:gd name="connsiteX65" fmla="*/ 44923 w 579276"/>
                <a:gd name="connsiteY65" fmla="*/ 490946 h 601500"/>
                <a:gd name="connsiteX66" fmla="*/ 24958 w 579276"/>
                <a:gd name="connsiteY66" fmla="*/ 485308 h 601500"/>
                <a:gd name="connsiteX67" fmla="*/ 1364 w 579276"/>
                <a:gd name="connsiteY67" fmla="*/ 442013 h 601500"/>
                <a:gd name="connsiteX68" fmla="*/ 44923 w 579276"/>
                <a:gd name="connsiteY68" fmla="*/ 288366 h 601500"/>
                <a:gd name="connsiteX69" fmla="*/ 44923 w 579276"/>
                <a:gd name="connsiteY69" fmla="*/ 139954 h 601500"/>
                <a:gd name="connsiteX70" fmla="*/ 97959 w 579276"/>
                <a:gd name="connsiteY70" fmla="*/ 86389 h 601500"/>
                <a:gd name="connsiteX71" fmla="*/ 104009 w 579276"/>
                <a:gd name="connsiteY71" fmla="*/ 86389 h 601500"/>
                <a:gd name="connsiteX72" fmla="*/ 110261 w 579276"/>
                <a:gd name="connsiteY72" fmla="*/ 65043 h 601500"/>
                <a:gd name="connsiteX73" fmla="*/ 143938 w 579276"/>
                <a:gd name="connsiteY73" fmla="*/ 40275 h 601500"/>
                <a:gd name="connsiteX74" fmla="*/ 153416 w 579276"/>
                <a:gd name="connsiteY74" fmla="*/ 41684 h 601500"/>
                <a:gd name="connsiteX75" fmla="*/ 227426 w 579276"/>
                <a:gd name="connsiteY75" fmla="*/ 63030 h 601500"/>
                <a:gd name="connsiteX76" fmla="*/ 249205 w 579276"/>
                <a:gd name="connsiteY76" fmla="*/ 23762 h 601500"/>
                <a:gd name="connsiteX77" fmla="*/ 306275 w 579276"/>
                <a:gd name="connsiteY77" fmla="*/ 0 h 60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79276" h="601500">
                  <a:moveTo>
                    <a:pt x="166523" y="387263"/>
                  </a:moveTo>
                  <a:lnTo>
                    <a:pt x="415364" y="387263"/>
                  </a:lnTo>
                  <a:cubicBezTo>
                    <a:pt x="433513" y="387263"/>
                    <a:pt x="448234" y="401959"/>
                    <a:pt x="448234" y="420077"/>
                  </a:cubicBezTo>
                  <a:lnTo>
                    <a:pt x="448234" y="421486"/>
                  </a:lnTo>
                  <a:cubicBezTo>
                    <a:pt x="448234" y="439604"/>
                    <a:pt x="433513" y="454300"/>
                    <a:pt x="415364" y="454300"/>
                  </a:cubicBezTo>
                  <a:lnTo>
                    <a:pt x="166523" y="454300"/>
                  </a:lnTo>
                  <a:cubicBezTo>
                    <a:pt x="148374" y="454300"/>
                    <a:pt x="133653" y="439604"/>
                    <a:pt x="133653" y="421486"/>
                  </a:cubicBezTo>
                  <a:lnTo>
                    <a:pt x="133653" y="420077"/>
                  </a:lnTo>
                  <a:cubicBezTo>
                    <a:pt x="133653" y="401959"/>
                    <a:pt x="148374" y="387263"/>
                    <a:pt x="166523" y="387263"/>
                  </a:cubicBezTo>
                  <a:close/>
                  <a:moveTo>
                    <a:pt x="166523" y="279721"/>
                  </a:moveTo>
                  <a:lnTo>
                    <a:pt x="415364" y="279721"/>
                  </a:lnTo>
                  <a:cubicBezTo>
                    <a:pt x="433513" y="279721"/>
                    <a:pt x="448234" y="294419"/>
                    <a:pt x="448234" y="312540"/>
                  </a:cubicBezTo>
                  <a:lnTo>
                    <a:pt x="448234" y="313950"/>
                  </a:lnTo>
                  <a:cubicBezTo>
                    <a:pt x="448234" y="332272"/>
                    <a:pt x="433513" y="346970"/>
                    <a:pt x="415364" y="346970"/>
                  </a:cubicBezTo>
                  <a:lnTo>
                    <a:pt x="166523" y="346970"/>
                  </a:lnTo>
                  <a:cubicBezTo>
                    <a:pt x="148374" y="346970"/>
                    <a:pt x="133653" y="332272"/>
                    <a:pt x="133653" y="313950"/>
                  </a:cubicBezTo>
                  <a:lnTo>
                    <a:pt x="133653" y="312540"/>
                  </a:lnTo>
                  <a:cubicBezTo>
                    <a:pt x="133653" y="294419"/>
                    <a:pt x="148374" y="279721"/>
                    <a:pt x="166523" y="279721"/>
                  </a:cubicBezTo>
                  <a:close/>
                  <a:moveTo>
                    <a:pt x="101388" y="142773"/>
                  </a:moveTo>
                  <a:lnTo>
                    <a:pt x="101388" y="497189"/>
                  </a:lnTo>
                  <a:lnTo>
                    <a:pt x="477888" y="497189"/>
                  </a:lnTo>
                  <a:lnTo>
                    <a:pt x="477888" y="142773"/>
                  </a:lnTo>
                  <a:lnTo>
                    <a:pt x="262716" y="142773"/>
                  </a:lnTo>
                  <a:lnTo>
                    <a:pt x="262716" y="190700"/>
                  </a:lnTo>
                  <a:cubicBezTo>
                    <a:pt x="262716" y="195130"/>
                    <a:pt x="265338" y="199560"/>
                    <a:pt x="268968" y="203386"/>
                  </a:cubicBezTo>
                  <a:cubicBezTo>
                    <a:pt x="272396" y="206608"/>
                    <a:pt x="277639" y="208622"/>
                    <a:pt x="282681" y="208622"/>
                  </a:cubicBezTo>
                  <a:cubicBezTo>
                    <a:pt x="287521" y="208622"/>
                    <a:pt x="291957" y="206810"/>
                    <a:pt x="295385" y="203386"/>
                  </a:cubicBezTo>
                  <a:cubicBezTo>
                    <a:pt x="298612" y="199963"/>
                    <a:pt x="300629" y="195533"/>
                    <a:pt x="300629" y="190700"/>
                  </a:cubicBezTo>
                  <a:cubicBezTo>
                    <a:pt x="300225" y="174791"/>
                    <a:pt x="300427" y="170361"/>
                    <a:pt x="300830" y="168750"/>
                  </a:cubicBezTo>
                  <a:cubicBezTo>
                    <a:pt x="301839" y="158682"/>
                    <a:pt x="309905" y="151231"/>
                    <a:pt x="319988" y="151231"/>
                  </a:cubicBezTo>
                  <a:cubicBezTo>
                    <a:pt x="329869" y="151231"/>
                    <a:pt x="338138" y="158682"/>
                    <a:pt x="339146" y="168750"/>
                  </a:cubicBezTo>
                  <a:cubicBezTo>
                    <a:pt x="339347" y="170361"/>
                    <a:pt x="339549" y="174791"/>
                    <a:pt x="339549" y="190700"/>
                  </a:cubicBezTo>
                  <a:cubicBezTo>
                    <a:pt x="339549" y="206004"/>
                    <a:pt x="333298" y="220302"/>
                    <a:pt x="322610" y="231176"/>
                  </a:cubicBezTo>
                  <a:cubicBezTo>
                    <a:pt x="311720" y="241849"/>
                    <a:pt x="297805" y="247890"/>
                    <a:pt x="281673" y="247890"/>
                  </a:cubicBezTo>
                  <a:cubicBezTo>
                    <a:pt x="265540" y="247890"/>
                    <a:pt x="252432" y="241849"/>
                    <a:pt x="241744" y="230974"/>
                  </a:cubicBezTo>
                  <a:cubicBezTo>
                    <a:pt x="232064" y="221510"/>
                    <a:pt x="226821" y="208622"/>
                    <a:pt x="225611" y="195331"/>
                  </a:cubicBezTo>
                  <a:lnTo>
                    <a:pt x="225611" y="194325"/>
                  </a:lnTo>
                  <a:lnTo>
                    <a:pt x="225611" y="142773"/>
                  </a:lnTo>
                  <a:close/>
                  <a:moveTo>
                    <a:pt x="306477" y="39066"/>
                  </a:moveTo>
                  <a:cubicBezTo>
                    <a:pt x="295184" y="39066"/>
                    <a:pt x="284496" y="43295"/>
                    <a:pt x="276631" y="51350"/>
                  </a:cubicBezTo>
                  <a:cubicBezTo>
                    <a:pt x="270178" y="57593"/>
                    <a:pt x="266145" y="64842"/>
                    <a:pt x="264531" y="72897"/>
                  </a:cubicBezTo>
                  <a:lnTo>
                    <a:pt x="313737" y="86389"/>
                  </a:lnTo>
                  <a:lnTo>
                    <a:pt x="348624" y="86389"/>
                  </a:lnTo>
                  <a:lnTo>
                    <a:pt x="348624" y="80348"/>
                  </a:lnTo>
                  <a:cubicBezTo>
                    <a:pt x="348624" y="69071"/>
                    <a:pt x="344389" y="59606"/>
                    <a:pt x="336323" y="51551"/>
                  </a:cubicBezTo>
                  <a:cubicBezTo>
                    <a:pt x="328256" y="43496"/>
                    <a:pt x="317770" y="39066"/>
                    <a:pt x="306477" y="39066"/>
                  </a:cubicBezTo>
                  <a:close/>
                  <a:moveTo>
                    <a:pt x="306275" y="0"/>
                  </a:moveTo>
                  <a:cubicBezTo>
                    <a:pt x="327853" y="0"/>
                    <a:pt x="348019" y="8458"/>
                    <a:pt x="363345" y="23762"/>
                  </a:cubicBezTo>
                  <a:cubicBezTo>
                    <a:pt x="378470" y="38865"/>
                    <a:pt x="386536" y="59204"/>
                    <a:pt x="386536" y="81153"/>
                  </a:cubicBezTo>
                  <a:lnTo>
                    <a:pt x="386536" y="86389"/>
                  </a:lnTo>
                  <a:lnTo>
                    <a:pt x="483736" y="86389"/>
                  </a:lnTo>
                  <a:cubicBezTo>
                    <a:pt x="512574" y="86389"/>
                    <a:pt x="534353" y="111158"/>
                    <a:pt x="534353" y="139954"/>
                  </a:cubicBezTo>
                  <a:lnTo>
                    <a:pt x="534353" y="151029"/>
                  </a:lnTo>
                  <a:lnTo>
                    <a:pt x="554318" y="156467"/>
                  </a:lnTo>
                  <a:cubicBezTo>
                    <a:pt x="572870" y="161904"/>
                    <a:pt x="583155" y="181235"/>
                    <a:pt x="577912" y="199762"/>
                  </a:cubicBezTo>
                  <a:lnTo>
                    <a:pt x="534353" y="350187"/>
                  </a:lnTo>
                  <a:lnTo>
                    <a:pt x="534353" y="501821"/>
                  </a:lnTo>
                  <a:cubicBezTo>
                    <a:pt x="534353" y="530617"/>
                    <a:pt x="512574" y="553573"/>
                    <a:pt x="483736" y="553573"/>
                  </a:cubicBezTo>
                  <a:lnTo>
                    <a:pt x="477283" y="553573"/>
                  </a:lnTo>
                  <a:lnTo>
                    <a:pt x="470830" y="575926"/>
                  </a:lnTo>
                  <a:cubicBezTo>
                    <a:pt x="466595" y="590827"/>
                    <a:pt x="452681" y="601500"/>
                    <a:pt x="437153" y="601500"/>
                  </a:cubicBezTo>
                  <a:cubicBezTo>
                    <a:pt x="433926" y="601500"/>
                    <a:pt x="430700" y="601097"/>
                    <a:pt x="427675" y="600292"/>
                  </a:cubicBezTo>
                  <a:lnTo>
                    <a:pt x="264733" y="553573"/>
                  </a:lnTo>
                  <a:lnTo>
                    <a:pt x="97959" y="553573"/>
                  </a:lnTo>
                  <a:cubicBezTo>
                    <a:pt x="69122" y="553573"/>
                    <a:pt x="44923" y="530617"/>
                    <a:pt x="44923" y="501821"/>
                  </a:cubicBezTo>
                  <a:lnTo>
                    <a:pt x="44923" y="490946"/>
                  </a:lnTo>
                  <a:lnTo>
                    <a:pt x="24958" y="485308"/>
                  </a:lnTo>
                  <a:cubicBezTo>
                    <a:pt x="6406" y="479871"/>
                    <a:pt x="-3879" y="460539"/>
                    <a:pt x="1364" y="442013"/>
                  </a:cubicBezTo>
                  <a:lnTo>
                    <a:pt x="44923" y="288366"/>
                  </a:lnTo>
                  <a:lnTo>
                    <a:pt x="44923" y="139954"/>
                  </a:lnTo>
                  <a:cubicBezTo>
                    <a:pt x="44923" y="111158"/>
                    <a:pt x="69122" y="86389"/>
                    <a:pt x="97959" y="86389"/>
                  </a:cubicBezTo>
                  <a:lnTo>
                    <a:pt x="104009" y="86389"/>
                  </a:lnTo>
                  <a:lnTo>
                    <a:pt x="110261" y="65043"/>
                  </a:lnTo>
                  <a:cubicBezTo>
                    <a:pt x="114496" y="50142"/>
                    <a:pt x="128410" y="40275"/>
                    <a:pt x="143938" y="40275"/>
                  </a:cubicBezTo>
                  <a:cubicBezTo>
                    <a:pt x="147165" y="40275"/>
                    <a:pt x="150391" y="40879"/>
                    <a:pt x="153416" y="41684"/>
                  </a:cubicBezTo>
                  <a:lnTo>
                    <a:pt x="227426" y="63030"/>
                  </a:lnTo>
                  <a:cubicBezTo>
                    <a:pt x="230854" y="48128"/>
                    <a:pt x="238114" y="34636"/>
                    <a:pt x="249205" y="23762"/>
                  </a:cubicBezTo>
                  <a:cubicBezTo>
                    <a:pt x="264531" y="8458"/>
                    <a:pt x="284697" y="0"/>
                    <a:pt x="3062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形状"/>
            <p:cNvSpPr/>
            <p:nvPr/>
          </p:nvSpPr>
          <p:spPr bwMode="auto">
            <a:xfrm>
              <a:off x="4934445" y="4381274"/>
              <a:ext cx="317962" cy="256480"/>
            </a:xfrm>
            <a:custGeom>
              <a:avLst/>
              <a:gdLst>
                <a:gd name="connsiteX0" fmla="*/ 533315 w 608344"/>
                <a:gd name="connsiteY0" fmla="*/ 120148 h 490712"/>
                <a:gd name="connsiteX1" fmla="*/ 498686 w 608344"/>
                <a:gd name="connsiteY1" fmla="*/ 154728 h 490712"/>
                <a:gd name="connsiteX2" fmla="*/ 533315 w 608344"/>
                <a:gd name="connsiteY2" fmla="*/ 189308 h 490712"/>
                <a:gd name="connsiteX3" fmla="*/ 567944 w 608344"/>
                <a:gd name="connsiteY3" fmla="*/ 154728 h 490712"/>
                <a:gd name="connsiteX4" fmla="*/ 533315 w 608344"/>
                <a:gd name="connsiteY4" fmla="*/ 120148 h 490712"/>
                <a:gd name="connsiteX5" fmla="*/ 436403 w 608344"/>
                <a:gd name="connsiteY5" fmla="*/ 120148 h 490712"/>
                <a:gd name="connsiteX6" fmla="*/ 401774 w 608344"/>
                <a:gd name="connsiteY6" fmla="*/ 154728 h 490712"/>
                <a:gd name="connsiteX7" fmla="*/ 436403 w 608344"/>
                <a:gd name="connsiteY7" fmla="*/ 189308 h 490712"/>
                <a:gd name="connsiteX8" fmla="*/ 438246 w 608344"/>
                <a:gd name="connsiteY8" fmla="*/ 189228 h 490712"/>
                <a:gd name="connsiteX9" fmla="*/ 470951 w 608344"/>
                <a:gd name="connsiteY9" fmla="*/ 154728 h 490712"/>
                <a:gd name="connsiteX10" fmla="*/ 438246 w 608344"/>
                <a:gd name="connsiteY10" fmla="*/ 120309 h 490712"/>
                <a:gd name="connsiteX11" fmla="*/ 436403 w 608344"/>
                <a:gd name="connsiteY11" fmla="*/ 120148 h 490712"/>
                <a:gd name="connsiteX12" fmla="*/ 339410 w 608344"/>
                <a:gd name="connsiteY12" fmla="*/ 120148 h 490712"/>
                <a:gd name="connsiteX13" fmla="*/ 304862 w 608344"/>
                <a:gd name="connsiteY13" fmla="*/ 154728 h 490712"/>
                <a:gd name="connsiteX14" fmla="*/ 339410 w 608344"/>
                <a:gd name="connsiteY14" fmla="*/ 189308 h 490712"/>
                <a:gd name="connsiteX15" fmla="*/ 374039 w 608344"/>
                <a:gd name="connsiteY15" fmla="*/ 154728 h 490712"/>
                <a:gd name="connsiteX16" fmla="*/ 339410 w 608344"/>
                <a:gd name="connsiteY16" fmla="*/ 120148 h 490712"/>
                <a:gd name="connsiteX17" fmla="*/ 242498 w 608344"/>
                <a:gd name="connsiteY17" fmla="*/ 120148 h 490712"/>
                <a:gd name="connsiteX18" fmla="*/ 207869 w 608344"/>
                <a:gd name="connsiteY18" fmla="*/ 154728 h 490712"/>
                <a:gd name="connsiteX19" fmla="*/ 242498 w 608344"/>
                <a:gd name="connsiteY19" fmla="*/ 189308 h 490712"/>
                <a:gd name="connsiteX20" fmla="*/ 277127 w 608344"/>
                <a:gd name="connsiteY20" fmla="*/ 154728 h 490712"/>
                <a:gd name="connsiteX21" fmla="*/ 242498 w 608344"/>
                <a:gd name="connsiteY21" fmla="*/ 120148 h 490712"/>
                <a:gd name="connsiteX22" fmla="*/ 0 w 608344"/>
                <a:gd name="connsiteY22" fmla="*/ 114316 h 490712"/>
                <a:gd name="connsiteX23" fmla="*/ 137387 w 608344"/>
                <a:gd name="connsiteY23" fmla="*/ 114316 h 490712"/>
                <a:gd name="connsiteX24" fmla="*/ 137387 w 608344"/>
                <a:gd name="connsiteY24" fmla="*/ 304475 h 490712"/>
                <a:gd name="connsiteX25" fmla="*/ 137387 w 608344"/>
                <a:gd name="connsiteY25" fmla="*/ 320001 h 490712"/>
                <a:gd name="connsiteX26" fmla="*/ 152697 w 608344"/>
                <a:gd name="connsiteY26" fmla="*/ 320001 h 490712"/>
                <a:gd name="connsiteX27" fmla="*/ 438211 w 608344"/>
                <a:gd name="connsiteY27" fmla="*/ 320001 h 490712"/>
                <a:gd name="connsiteX28" fmla="*/ 438211 w 608344"/>
                <a:gd name="connsiteY28" fmla="*/ 408198 h 490712"/>
                <a:gd name="connsiteX29" fmla="*/ 123119 w 608344"/>
                <a:gd name="connsiteY29" fmla="*/ 408198 h 490712"/>
                <a:gd name="connsiteX30" fmla="*/ 45769 w 608344"/>
                <a:gd name="connsiteY30" fmla="*/ 490712 h 490712"/>
                <a:gd name="connsiteX31" fmla="*/ 45769 w 608344"/>
                <a:gd name="connsiteY31" fmla="*/ 408198 h 490712"/>
                <a:gd name="connsiteX32" fmla="*/ 0 w 608344"/>
                <a:gd name="connsiteY32" fmla="*/ 408198 h 490712"/>
                <a:gd name="connsiteX33" fmla="*/ 153762 w 608344"/>
                <a:gd name="connsiteY33" fmla="*/ 0 h 490712"/>
                <a:gd name="connsiteX34" fmla="*/ 608344 w 608344"/>
                <a:gd name="connsiteY34" fmla="*/ 0 h 490712"/>
                <a:gd name="connsiteX35" fmla="*/ 608344 w 608344"/>
                <a:gd name="connsiteY35" fmla="*/ 303693 h 490712"/>
                <a:gd name="connsiteX36" fmla="*/ 559287 w 608344"/>
                <a:gd name="connsiteY36" fmla="*/ 303693 h 490712"/>
                <a:gd name="connsiteX37" fmla="*/ 559287 w 608344"/>
                <a:gd name="connsiteY37" fmla="*/ 390862 h 490712"/>
                <a:gd name="connsiteX38" fmla="*/ 480330 w 608344"/>
                <a:gd name="connsiteY38" fmla="*/ 303693 h 490712"/>
                <a:gd name="connsiteX39" fmla="*/ 438246 w 608344"/>
                <a:gd name="connsiteY39" fmla="*/ 303693 h 490712"/>
                <a:gd name="connsiteX40" fmla="*/ 153762 w 608344"/>
                <a:gd name="connsiteY40" fmla="*/ 303693 h 490712"/>
                <a:gd name="connsiteX41" fmla="*/ 153762 w 608344"/>
                <a:gd name="connsiteY41" fmla="*/ 114305 h 49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08344" h="490712">
                  <a:moveTo>
                    <a:pt x="533315" y="120148"/>
                  </a:moveTo>
                  <a:cubicBezTo>
                    <a:pt x="514237" y="120148"/>
                    <a:pt x="498686" y="135677"/>
                    <a:pt x="498686" y="154728"/>
                  </a:cubicBezTo>
                  <a:cubicBezTo>
                    <a:pt x="498686" y="173859"/>
                    <a:pt x="514237" y="189308"/>
                    <a:pt x="533315" y="189308"/>
                  </a:cubicBezTo>
                  <a:cubicBezTo>
                    <a:pt x="552393" y="189308"/>
                    <a:pt x="567944" y="173859"/>
                    <a:pt x="567944" y="154728"/>
                  </a:cubicBezTo>
                  <a:cubicBezTo>
                    <a:pt x="567944" y="135677"/>
                    <a:pt x="552393" y="120148"/>
                    <a:pt x="533315" y="120148"/>
                  </a:cubicBezTo>
                  <a:close/>
                  <a:moveTo>
                    <a:pt x="436403" y="120148"/>
                  </a:moveTo>
                  <a:cubicBezTo>
                    <a:pt x="417245" y="120148"/>
                    <a:pt x="401774" y="135677"/>
                    <a:pt x="401774" y="154728"/>
                  </a:cubicBezTo>
                  <a:cubicBezTo>
                    <a:pt x="401774" y="173859"/>
                    <a:pt x="417245" y="189308"/>
                    <a:pt x="436403" y="189308"/>
                  </a:cubicBezTo>
                  <a:cubicBezTo>
                    <a:pt x="437044" y="189308"/>
                    <a:pt x="437605" y="189228"/>
                    <a:pt x="438246" y="189228"/>
                  </a:cubicBezTo>
                  <a:cubicBezTo>
                    <a:pt x="456523" y="188187"/>
                    <a:pt x="470951" y="173219"/>
                    <a:pt x="470951" y="154728"/>
                  </a:cubicBezTo>
                  <a:cubicBezTo>
                    <a:pt x="470951" y="136318"/>
                    <a:pt x="456523" y="121269"/>
                    <a:pt x="438246" y="120309"/>
                  </a:cubicBezTo>
                  <a:cubicBezTo>
                    <a:pt x="437605" y="120229"/>
                    <a:pt x="437044" y="120148"/>
                    <a:pt x="436403" y="120148"/>
                  </a:cubicBezTo>
                  <a:close/>
                  <a:moveTo>
                    <a:pt x="339410" y="120148"/>
                  </a:moveTo>
                  <a:cubicBezTo>
                    <a:pt x="320333" y="120148"/>
                    <a:pt x="304862" y="135677"/>
                    <a:pt x="304862" y="154728"/>
                  </a:cubicBezTo>
                  <a:cubicBezTo>
                    <a:pt x="304862" y="173859"/>
                    <a:pt x="320333" y="189308"/>
                    <a:pt x="339410" y="189308"/>
                  </a:cubicBezTo>
                  <a:cubicBezTo>
                    <a:pt x="358568" y="189308"/>
                    <a:pt x="374039" y="173859"/>
                    <a:pt x="374039" y="154728"/>
                  </a:cubicBezTo>
                  <a:cubicBezTo>
                    <a:pt x="374039" y="135677"/>
                    <a:pt x="358568" y="120148"/>
                    <a:pt x="339410" y="120148"/>
                  </a:cubicBezTo>
                  <a:close/>
                  <a:moveTo>
                    <a:pt x="242498" y="120148"/>
                  </a:moveTo>
                  <a:cubicBezTo>
                    <a:pt x="223420" y="120148"/>
                    <a:pt x="207869" y="135677"/>
                    <a:pt x="207869" y="154728"/>
                  </a:cubicBezTo>
                  <a:cubicBezTo>
                    <a:pt x="207869" y="173859"/>
                    <a:pt x="223420" y="189308"/>
                    <a:pt x="242498" y="189308"/>
                  </a:cubicBezTo>
                  <a:cubicBezTo>
                    <a:pt x="261576" y="189308"/>
                    <a:pt x="277127" y="173859"/>
                    <a:pt x="277127" y="154728"/>
                  </a:cubicBezTo>
                  <a:cubicBezTo>
                    <a:pt x="277127" y="135677"/>
                    <a:pt x="261576" y="120148"/>
                    <a:pt x="242498" y="120148"/>
                  </a:cubicBezTo>
                  <a:close/>
                  <a:moveTo>
                    <a:pt x="0" y="114316"/>
                  </a:moveTo>
                  <a:lnTo>
                    <a:pt x="137387" y="114316"/>
                  </a:lnTo>
                  <a:lnTo>
                    <a:pt x="137387" y="304475"/>
                  </a:lnTo>
                  <a:lnTo>
                    <a:pt x="137387" y="320001"/>
                  </a:lnTo>
                  <a:lnTo>
                    <a:pt x="152697" y="320001"/>
                  </a:lnTo>
                  <a:lnTo>
                    <a:pt x="438211" y="320001"/>
                  </a:lnTo>
                  <a:lnTo>
                    <a:pt x="438211" y="408198"/>
                  </a:lnTo>
                  <a:lnTo>
                    <a:pt x="123119" y="408198"/>
                  </a:lnTo>
                  <a:lnTo>
                    <a:pt x="45769" y="490712"/>
                  </a:lnTo>
                  <a:lnTo>
                    <a:pt x="45769" y="408198"/>
                  </a:lnTo>
                  <a:lnTo>
                    <a:pt x="0" y="408198"/>
                  </a:lnTo>
                  <a:close/>
                  <a:moveTo>
                    <a:pt x="153762" y="0"/>
                  </a:moveTo>
                  <a:lnTo>
                    <a:pt x="608344" y="0"/>
                  </a:lnTo>
                  <a:lnTo>
                    <a:pt x="608344" y="303693"/>
                  </a:lnTo>
                  <a:lnTo>
                    <a:pt x="559287" y="303693"/>
                  </a:lnTo>
                  <a:lnTo>
                    <a:pt x="559287" y="390862"/>
                  </a:lnTo>
                  <a:lnTo>
                    <a:pt x="480330" y="303693"/>
                  </a:lnTo>
                  <a:lnTo>
                    <a:pt x="438246" y="303693"/>
                  </a:lnTo>
                  <a:lnTo>
                    <a:pt x="153762" y="303693"/>
                  </a:lnTo>
                  <a:lnTo>
                    <a:pt x="153762" y="11430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normAutofit fontScale="70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形状"/>
            <p:cNvSpPr/>
            <p:nvPr/>
          </p:nvSpPr>
          <p:spPr bwMode="auto">
            <a:xfrm>
              <a:off x="4934445" y="5225243"/>
              <a:ext cx="317962" cy="310472"/>
            </a:xfrm>
            <a:custGeom>
              <a:avLst/>
              <a:gdLst>
                <a:gd name="connsiteX0" fmla="*/ 476938 w 603678"/>
                <a:gd name="connsiteY0" fmla="*/ 73576 h 589458"/>
                <a:gd name="connsiteX1" fmla="*/ 498653 w 603678"/>
                <a:gd name="connsiteY1" fmla="*/ 83242 h 589458"/>
                <a:gd name="connsiteX2" fmla="*/ 594550 w 603678"/>
                <a:gd name="connsiteY2" fmla="*/ 178985 h 589458"/>
                <a:gd name="connsiteX3" fmla="*/ 594550 w 603678"/>
                <a:gd name="connsiteY3" fmla="*/ 221701 h 589458"/>
                <a:gd name="connsiteX4" fmla="*/ 498653 w 603678"/>
                <a:gd name="connsiteY4" fmla="*/ 317444 h 589458"/>
                <a:gd name="connsiteX5" fmla="*/ 455499 w 603678"/>
                <a:gd name="connsiteY5" fmla="*/ 317812 h 589458"/>
                <a:gd name="connsiteX6" fmla="*/ 456237 w 603678"/>
                <a:gd name="connsiteY6" fmla="*/ 274728 h 589458"/>
                <a:gd name="connsiteX7" fmla="*/ 499759 w 603678"/>
                <a:gd name="connsiteY7" fmla="*/ 232012 h 589458"/>
                <a:gd name="connsiteX8" fmla="*/ 331940 w 603678"/>
                <a:gd name="connsiteY8" fmla="*/ 232012 h 589458"/>
                <a:gd name="connsiteX9" fmla="*/ 309810 w 603678"/>
                <a:gd name="connsiteY9" fmla="*/ 222069 h 589458"/>
                <a:gd name="connsiteX10" fmla="*/ 317187 w 603678"/>
                <a:gd name="connsiteY10" fmla="*/ 171620 h 589458"/>
                <a:gd name="connsiteX11" fmla="*/ 331940 w 603678"/>
                <a:gd name="connsiteY11" fmla="*/ 167570 h 589458"/>
                <a:gd name="connsiteX12" fmla="*/ 499759 w 603678"/>
                <a:gd name="connsiteY12" fmla="*/ 167570 h 589458"/>
                <a:gd name="connsiteX13" fmla="*/ 456237 w 603678"/>
                <a:gd name="connsiteY13" fmla="*/ 124854 h 589458"/>
                <a:gd name="connsiteX14" fmla="*/ 455499 w 603678"/>
                <a:gd name="connsiteY14" fmla="*/ 82138 h 589458"/>
                <a:gd name="connsiteX15" fmla="*/ 476938 w 603678"/>
                <a:gd name="connsiteY15" fmla="*/ 73576 h 589458"/>
                <a:gd name="connsiteX16" fmla="*/ 29506 w 603678"/>
                <a:gd name="connsiteY16" fmla="*/ 0 h 589458"/>
                <a:gd name="connsiteX17" fmla="*/ 393533 w 603678"/>
                <a:gd name="connsiteY17" fmla="*/ 0 h 589458"/>
                <a:gd name="connsiteX18" fmla="*/ 423039 w 603678"/>
                <a:gd name="connsiteY18" fmla="*/ 29460 h 589458"/>
                <a:gd name="connsiteX19" fmla="*/ 423039 w 603678"/>
                <a:gd name="connsiteY19" fmla="*/ 131099 h 589458"/>
                <a:gd name="connsiteX20" fmla="*/ 423039 w 603678"/>
                <a:gd name="connsiteY20" fmla="*/ 131835 h 589458"/>
                <a:gd name="connsiteX21" fmla="*/ 364028 w 603678"/>
                <a:gd name="connsiteY21" fmla="*/ 131835 h 589458"/>
                <a:gd name="connsiteX22" fmla="*/ 364028 w 603678"/>
                <a:gd name="connsiteY22" fmla="*/ 73651 h 589458"/>
                <a:gd name="connsiteX23" fmla="*/ 349275 w 603678"/>
                <a:gd name="connsiteY23" fmla="*/ 58921 h 589458"/>
                <a:gd name="connsiteX24" fmla="*/ 113966 w 603678"/>
                <a:gd name="connsiteY24" fmla="*/ 58921 h 589458"/>
                <a:gd name="connsiteX25" fmla="*/ 246373 w 603678"/>
                <a:gd name="connsiteY25" fmla="*/ 126680 h 589458"/>
                <a:gd name="connsiteX26" fmla="*/ 262232 w 603678"/>
                <a:gd name="connsiteY26" fmla="*/ 152826 h 589458"/>
                <a:gd name="connsiteX27" fmla="*/ 262232 w 603678"/>
                <a:gd name="connsiteY27" fmla="*/ 155772 h 589458"/>
                <a:gd name="connsiteX28" fmla="*/ 262232 w 603678"/>
                <a:gd name="connsiteY28" fmla="*/ 251518 h 589458"/>
                <a:gd name="connsiteX29" fmla="*/ 262232 w 603678"/>
                <a:gd name="connsiteY29" fmla="*/ 402871 h 589458"/>
                <a:gd name="connsiteX30" fmla="*/ 349275 w 603678"/>
                <a:gd name="connsiteY30" fmla="*/ 402871 h 589458"/>
                <a:gd name="connsiteX31" fmla="*/ 364028 w 603678"/>
                <a:gd name="connsiteY31" fmla="*/ 388141 h 589458"/>
                <a:gd name="connsiteX32" fmla="*/ 364028 w 603678"/>
                <a:gd name="connsiteY32" fmla="*/ 271036 h 589458"/>
                <a:gd name="connsiteX33" fmla="*/ 423039 w 603678"/>
                <a:gd name="connsiteY33" fmla="*/ 271036 h 589458"/>
                <a:gd name="connsiteX34" fmla="*/ 423039 w 603678"/>
                <a:gd name="connsiteY34" fmla="*/ 432332 h 589458"/>
                <a:gd name="connsiteX35" fmla="*/ 393533 w 603678"/>
                <a:gd name="connsiteY35" fmla="*/ 461792 h 589458"/>
                <a:gd name="connsiteX36" fmla="*/ 261495 w 603678"/>
                <a:gd name="connsiteY36" fmla="*/ 461792 h 589458"/>
                <a:gd name="connsiteX37" fmla="*/ 261495 w 603678"/>
                <a:gd name="connsiteY37" fmla="*/ 574478 h 589458"/>
                <a:gd name="connsiteX38" fmla="*/ 240103 w 603678"/>
                <a:gd name="connsiteY38" fmla="*/ 587735 h 589458"/>
                <a:gd name="connsiteX39" fmla="*/ 15859 w 603678"/>
                <a:gd name="connsiteY39" fmla="*/ 472103 h 589458"/>
                <a:gd name="connsiteX40" fmla="*/ 0 w 603678"/>
                <a:gd name="connsiteY40" fmla="*/ 445957 h 589458"/>
                <a:gd name="connsiteX41" fmla="*/ 0 w 603678"/>
                <a:gd name="connsiteY41" fmla="*/ 432700 h 589458"/>
                <a:gd name="connsiteX42" fmla="*/ 0 w 603678"/>
                <a:gd name="connsiteY42" fmla="*/ 48610 h 589458"/>
                <a:gd name="connsiteX43" fmla="*/ 0 w 603678"/>
                <a:gd name="connsiteY43" fmla="*/ 29460 h 589458"/>
                <a:gd name="connsiteX44" fmla="*/ 29506 w 603678"/>
                <a:gd name="connsiteY44" fmla="*/ 0 h 58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3678" h="589458">
                  <a:moveTo>
                    <a:pt x="476938" y="73576"/>
                  </a:moveTo>
                  <a:cubicBezTo>
                    <a:pt x="484729" y="73760"/>
                    <a:pt x="492567" y="76982"/>
                    <a:pt x="498653" y="83242"/>
                  </a:cubicBezTo>
                  <a:lnTo>
                    <a:pt x="594550" y="178985"/>
                  </a:lnTo>
                  <a:cubicBezTo>
                    <a:pt x="606721" y="191137"/>
                    <a:pt x="606721" y="209181"/>
                    <a:pt x="594550" y="221701"/>
                  </a:cubicBezTo>
                  <a:lnTo>
                    <a:pt x="498653" y="317444"/>
                  </a:lnTo>
                  <a:cubicBezTo>
                    <a:pt x="486481" y="329596"/>
                    <a:pt x="467671" y="329964"/>
                    <a:pt x="455499" y="317812"/>
                  </a:cubicBezTo>
                  <a:cubicBezTo>
                    <a:pt x="443697" y="306028"/>
                    <a:pt x="445172" y="286512"/>
                    <a:pt x="456237" y="274728"/>
                  </a:cubicBezTo>
                  <a:lnTo>
                    <a:pt x="499759" y="232012"/>
                  </a:lnTo>
                  <a:lnTo>
                    <a:pt x="331940" y="232012"/>
                  </a:lnTo>
                  <a:cubicBezTo>
                    <a:pt x="323457" y="232012"/>
                    <a:pt x="315342" y="228329"/>
                    <a:pt x="309810" y="222069"/>
                  </a:cubicBezTo>
                  <a:cubicBezTo>
                    <a:pt x="296163" y="207340"/>
                    <a:pt x="299483" y="181195"/>
                    <a:pt x="317187" y="171620"/>
                  </a:cubicBezTo>
                  <a:cubicBezTo>
                    <a:pt x="321613" y="169043"/>
                    <a:pt x="327145" y="167570"/>
                    <a:pt x="331940" y="167570"/>
                  </a:cubicBezTo>
                  <a:lnTo>
                    <a:pt x="499759" y="167570"/>
                  </a:lnTo>
                  <a:cubicBezTo>
                    <a:pt x="499759" y="167570"/>
                    <a:pt x="456975" y="124854"/>
                    <a:pt x="456237" y="124854"/>
                  </a:cubicBezTo>
                  <a:cubicBezTo>
                    <a:pt x="445172" y="113438"/>
                    <a:pt x="443697" y="93553"/>
                    <a:pt x="455499" y="82138"/>
                  </a:cubicBezTo>
                  <a:cubicBezTo>
                    <a:pt x="461401" y="76246"/>
                    <a:pt x="469146" y="73392"/>
                    <a:pt x="476938" y="73576"/>
                  </a:cubicBezTo>
                  <a:close/>
                  <a:moveTo>
                    <a:pt x="29506" y="0"/>
                  </a:moveTo>
                  <a:lnTo>
                    <a:pt x="393533" y="0"/>
                  </a:lnTo>
                  <a:cubicBezTo>
                    <a:pt x="409761" y="0"/>
                    <a:pt x="423039" y="13257"/>
                    <a:pt x="423039" y="29460"/>
                  </a:cubicBezTo>
                  <a:lnTo>
                    <a:pt x="423039" y="131099"/>
                  </a:lnTo>
                  <a:lnTo>
                    <a:pt x="423039" y="131835"/>
                  </a:lnTo>
                  <a:lnTo>
                    <a:pt x="364028" y="131835"/>
                  </a:lnTo>
                  <a:lnTo>
                    <a:pt x="364028" y="73651"/>
                  </a:lnTo>
                  <a:cubicBezTo>
                    <a:pt x="364028" y="65549"/>
                    <a:pt x="357389" y="58921"/>
                    <a:pt x="349275" y="58921"/>
                  </a:cubicBezTo>
                  <a:lnTo>
                    <a:pt x="113966" y="58921"/>
                  </a:lnTo>
                  <a:lnTo>
                    <a:pt x="246373" y="126680"/>
                  </a:lnTo>
                  <a:cubicBezTo>
                    <a:pt x="255594" y="131835"/>
                    <a:pt x="262232" y="142147"/>
                    <a:pt x="262232" y="152826"/>
                  </a:cubicBezTo>
                  <a:lnTo>
                    <a:pt x="262232" y="155772"/>
                  </a:lnTo>
                  <a:lnTo>
                    <a:pt x="262232" y="251518"/>
                  </a:lnTo>
                  <a:lnTo>
                    <a:pt x="262232" y="402871"/>
                  </a:lnTo>
                  <a:lnTo>
                    <a:pt x="349275" y="402871"/>
                  </a:lnTo>
                  <a:cubicBezTo>
                    <a:pt x="357389" y="402871"/>
                    <a:pt x="364028" y="396243"/>
                    <a:pt x="364028" y="388141"/>
                  </a:cubicBezTo>
                  <a:lnTo>
                    <a:pt x="364028" y="271036"/>
                  </a:lnTo>
                  <a:lnTo>
                    <a:pt x="423039" y="271036"/>
                  </a:lnTo>
                  <a:lnTo>
                    <a:pt x="423039" y="432332"/>
                  </a:lnTo>
                  <a:cubicBezTo>
                    <a:pt x="423039" y="448535"/>
                    <a:pt x="409761" y="461792"/>
                    <a:pt x="393533" y="461792"/>
                  </a:cubicBezTo>
                  <a:lnTo>
                    <a:pt x="261495" y="461792"/>
                  </a:lnTo>
                  <a:lnTo>
                    <a:pt x="261495" y="574478"/>
                  </a:lnTo>
                  <a:cubicBezTo>
                    <a:pt x="261495" y="585894"/>
                    <a:pt x="249693" y="592891"/>
                    <a:pt x="240103" y="587735"/>
                  </a:cubicBezTo>
                  <a:lnTo>
                    <a:pt x="15859" y="472103"/>
                  </a:lnTo>
                  <a:cubicBezTo>
                    <a:pt x="6270" y="466948"/>
                    <a:pt x="0" y="456637"/>
                    <a:pt x="0" y="445957"/>
                  </a:cubicBezTo>
                  <a:lnTo>
                    <a:pt x="0" y="432700"/>
                  </a:lnTo>
                  <a:lnTo>
                    <a:pt x="0" y="48610"/>
                  </a:lnTo>
                  <a:lnTo>
                    <a:pt x="0" y="29460"/>
                  </a:lnTo>
                  <a:cubicBezTo>
                    <a:pt x="0" y="13257"/>
                    <a:pt x="13278" y="0"/>
                    <a:pt x="2950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形状"/>
          <p:cNvSpPr/>
          <p:nvPr/>
        </p:nvSpPr>
        <p:spPr>
          <a:xfrm>
            <a:off x="1369695" y="173672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聚焦核心概念，精选课程内容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形状"/>
          <p:cNvSpPr/>
          <p:nvPr/>
        </p:nvSpPr>
        <p:spPr>
          <a:xfrm>
            <a:off x="1490980" y="275780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科学安排进阶，形成有序结构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形状"/>
          <p:cNvSpPr/>
          <p:nvPr/>
        </p:nvSpPr>
        <p:spPr>
          <a:xfrm>
            <a:off x="1490980" y="3773170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激发学习动机，加强探究实践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形状"/>
          <p:cNvSpPr/>
          <p:nvPr/>
        </p:nvSpPr>
        <p:spPr>
          <a:xfrm>
            <a:off x="1490980" y="484568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重视综合评价，促进学生发展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形状"/>
          <p:cNvSpPr/>
          <p:nvPr>
            <p:custDataLst>
              <p:tags r:id="rId1"/>
            </p:custDataLst>
          </p:nvPr>
        </p:nvSpPr>
        <p:spPr>
          <a:xfrm>
            <a:off x="4965700" y="123888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面向全体学生，提高学生科学素养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形状"/>
          <p:cNvSpPr/>
          <p:nvPr>
            <p:custDataLst>
              <p:tags r:id="rId2"/>
            </p:custDataLst>
          </p:nvPr>
        </p:nvSpPr>
        <p:spPr>
          <a:xfrm>
            <a:off x="4965700" y="2247900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从生活走向物理，从物理走向生活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形状"/>
          <p:cNvSpPr/>
          <p:nvPr>
            <p:custDataLst>
              <p:tags r:id="rId3"/>
            </p:custDataLst>
          </p:nvPr>
        </p:nvSpPr>
        <p:spPr>
          <a:xfrm>
            <a:off x="4974590" y="3256280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注意学科渗透，关心科技发展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形状"/>
          <p:cNvSpPr/>
          <p:nvPr>
            <p:custDataLst>
              <p:tags r:id="rId4"/>
            </p:custDataLst>
          </p:nvPr>
        </p:nvSpPr>
        <p:spPr>
          <a:xfrm>
            <a:off x="4965700" y="430974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提倡教学方式多样化，注重科学探究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形状"/>
          <p:cNvSpPr/>
          <p:nvPr>
            <p:custDataLst>
              <p:tags r:id="rId5"/>
            </p:custDataLst>
          </p:nvPr>
        </p:nvSpPr>
        <p:spPr>
          <a:xfrm>
            <a:off x="4974590" y="538162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注重评价改革导向，促进学生发展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326880" y="636905"/>
            <a:ext cx="170053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初中物理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492885" y="375285"/>
            <a:ext cx="170053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小学科学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4" grpId="0" bldLvl="0" animBg="1"/>
      <p:bldP spid="2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958" y="358219"/>
            <a:ext cx="11602085" cy="6253815"/>
            <a:chOff x="465" y="593"/>
            <a:chExt cx="18271" cy="9674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>
            <a:xfrm flipH="1">
              <a:off x="465" y="593"/>
              <a:ext cx="6975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1685" y="593"/>
              <a:ext cx="7051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293107" y="115378"/>
            <a:ext cx="16052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课程理念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形状"/>
          <p:cNvSpPr/>
          <p:nvPr/>
        </p:nvSpPr>
        <p:spPr>
          <a:xfrm>
            <a:off x="1369695" y="716280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面向全体学生，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立足素养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发展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8140" y="1186536"/>
            <a:ext cx="651451" cy="4135310"/>
            <a:chOff x="4767701" y="1570895"/>
            <a:chExt cx="651451" cy="4135310"/>
          </a:xfr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形状"/>
            <p:cNvSpPr/>
            <p:nvPr/>
          </p:nvSpPr>
          <p:spPr>
            <a:xfrm>
              <a:off x="4767701" y="1570895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形状"/>
            <p:cNvSpPr/>
            <p:nvPr/>
          </p:nvSpPr>
          <p:spPr bwMode="auto">
            <a:xfrm rot="10800000" flipH="1" flipV="1">
              <a:off x="4937382" y="1765459"/>
              <a:ext cx="312088" cy="262322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形状"/>
            <p:cNvSpPr/>
            <p:nvPr/>
          </p:nvSpPr>
          <p:spPr>
            <a:xfrm>
              <a:off x="4767701" y="2441860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形状"/>
            <p:cNvSpPr/>
            <p:nvPr/>
          </p:nvSpPr>
          <p:spPr>
            <a:xfrm>
              <a:off x="4767701" y="3312824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形状"/>
            <p:cNvSpPr/>
            <p:nvPr/>
          </p:nvSpPr>
          <p:spPr>
            <a:xfrm>
              <a:off x="4767701" y="4183789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形状"/>
            <p:cNvSpPr/>
            <p:nvPr/>
          </p:nvSpPr>
          <p:spPr>
            <a:xfrm>
              <a:off x="4767701" y="5054754"/>
              <a:ext cx="651451" cy="651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形状"/>
            <p:cNvSpPr/>
            <p:nvPr/>
          </p:nvSpPr>
          <p:spPr bwMode="auto">
            <a:xfrm>
              <a:off x="4947356" y="2638749"/>
              <a:ext cx="292140" cy="257670"/>
            </a:xfrm>
            <a:custGeom>
              <a:avLst/>
              <a:gdLst>
                <a:gd name="connsiteX0" fmla="*/ 202564 w 607639"/>
                <a:gd name="connsiteY0" fmla="*/ 444915 h 535944"/>
                <a:gd name="connsiteX1" fmla="*/ 405075 w 607639"/>
                <a:gd name="connsiteY1" fmla="*/ 444915 h 535944"/>
                <a:gd name="connsiteX2" fmla="*/ 415223 w 607639"/>
                <a:gd name="connsiteY2" fmla="*/ 455049 h 535944"/>
                <a:gd name="connsiteX3" fmla="*/ 455725 w 607639"/>
                <a:gd name="connsiteY3" fmla="*/ 515765 h 535944"/>
                <a:gd name="connsiteX4" fmla="*/ 465873 w 607639"/>
                <a:gd name="connsiteY4" fmla="*/ 525899 h 535944"/>
                <a:gd name="connsiteX5" fmla="*/ 455725 w 607639"/>
                <a:gd name="connsiteY5" fmla="*/ 535944 h 535944"/>
                <a:gd name="connsiteX6" fmla="*/ 151914 w 607639"/>
                <a:gd name="connsiteY6" fmla="*/ 535944 h 535944"/>
                <a:gd name="connsiteX7" fmla="*/ 141766 w 607639"/>
                <a:gd name="connsiteY7" fmla="*/ 525899 h 535944"/>
                <a:gd name="connsiteX8" fmla="*/ 151914 w 607639"/>
                <a:gd name="connsiteY8" fmla="*/ 515765 h 535944"/>
                <a:gd name="connsiteX9" fmla="*/ 192416 w 607639"/>
                <a:gd name="connsiteY9" fmla="*/ 455049 h 535944"/>
                <a:gd name="connsiteX10" fmla="*/ 202564 w 607639"/>
                <a:gd name="connsiteY10" fmla="*/ 444915 h 535944"/>
                <a:gd name="connsiteX11" fmla="*/ 70815 w 607639"/>
                <a:gd name="connsiteY11" fmla="*/ 60686 h 535944"/>
                <a:gd name="connsiteX12" fmla="*/ 536665 w 607639"/>
                <a:gd name="connsiteY12" fmla="*/ 60686 h 535944"/>
                <a:gd name="connsiteX13" fmla="*/ 546812 w 607639"/>
                <a:gd name="connsiteY13" fmla="*/ 70819 h 535944"/>
                <a:gd name="connsiteX14" fmla="*/ 546812 w 607639"/>
                <a:gd name="connsiteY14" fmla="*/ 353914 h 535944"/>
                <a:gd name="connsiteX15" fmla="*/ 536665 w 607639"/>
                <a:gd name="connsiteY15" fmla="*/ 364047 h 535944"/>
                <a:gd name="connsiteX16" fmla="*/ 70815 w 607639"/>
                <a:gd name="connsiteY16" fmla="*/ 364047 h 535944"/>
                <a:gd name="connsiteX17" fmla="*/ 60757 w 607639"/>
                <a:gd name="connsiteY17" fmla="*/ 353914 h 535944"/>
                <a:gd name="connsiteX18" fmla="*/ 60757 w 607639"/>
                <a:gd name="connsiteY18" fmla="*/ 70819 h 535944"/>
                <a:gd name="connsiteX19" fmla="*/ 70815 w 607639"/>
                <a:gd name="connsiteY19" fmla="*/ 60686 h 535944"/>
                <a:gd name="connsiteX20" fmla="*/ 50644 w 607639"/>
                <a:gd name="connsiteY20" fmla="*/ 40438 h 535944"/>
                <a:gd name="connsiteX21" fmla="*/ 40497 w 607639"/>
                <a:gd name="connsiteY21" fmla="*/ 50570 h 535944"/>
                <a:gd name="connsiteX22" fmla="*/ 40497 w 607639"/>
                <a:gd name="connsiteY22" fmla="*/ 374163 h 535944"/>
                <a:gd name="connsiteX23" fmla="*/ 50644 w 607639"/>
                <a:gd name="connsiteY23" fmla="*/ 384295 h 535944"/>
                <a:gd name="connsiteX24" fmla="*/ 556995 w 607639"/>
                <a:gd name="connsiteY24" fmla="*/ 384295 h 535944"/>
                <a:gd name="connsiteX25" fmla="*/ 567142 w 607639"/>
                <a:gd name="connsiteY25" fmla="*/ 374163 h 535944"/>
                <a:gd name="connsiteX26" fmla="*/ 567142 w 607639"/>
                <a:gd name="connsiteY26" fmla="*/ 50570 h 535944"/>
                <a:gd name="connsiteX27" fmla="*/ 556995 w 607639"/>
                <a:gd name="connsiteY27" fmla="*/ 40438 h 535944"/>
                <a:gd name="connsiteX28" fmla="*/ 10147 w 607639"/>
                <a:gd name="connsiteY28" fmla="*/ 0 h 535944"/>
                <a:gd name="connsiteX29" fmla="*/ 597492 w 607639"/>
                <a:gd name="connsiteY29" fmla="*/ 0 h 535944"/>
                <a:gd name="connsiteX30" fmla="*/ 607639 w 607639"/>
                <a:gd name="connsiteY30" fmla="*/ 10132 h 535944"/>
                <a:gd name="connsiteX31" fmla="*/ 607639 w 607639"/>
                <a:gd name="connsiteY31" fmla="*/ 414601 h 535944"/>
                <a:gd name="connsiteX32" fmla="*/ 597492 w 607639"/>
                <a:gd name="connsiteY32" fmla="*/ 424733 h 535944"/>
                <a:gd name="connsiteX33" fmla="*/ 10147 w 607639"/>
                <a:gd name="connsiteY33" fmla="*/ 424733 h 535944"/>
                <a:gd name="connsiteX34" fmla="*/ 0 w 607639"/>
                <a:gd name="connsiteY34" fmla="*/ 414601 h 535944"/>
                <a:gd name="connsiteX35" fmla="*/ 0 w 607639"/>
                <a:gd name="connsiteY35" fmla="*/ 10132 h 535944"/>
                <a:gd name="connsiteX36" fmla="*/ 10147 w 607639"/>
                <a:gd name="connsiteY36" fmla="*/ 0 h 5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535944">
                  <a:moveTo>
                    <a:pt x="202564" y="444915"/>
                  </a:moveTo>
                  <a:lnTo>
                    <a:pt x="405075" y="444915"/>
                  </a:lnTo>
                  <a:cubicBezTo>
                    <a:pt x="410683" y="444915"/>
                    <a:pt x="415223" y="449449"/>
                    <a:pt x="415223" y="455049"/>
                  </a:cubicBezTo>
                  <a:cubicBezTo>
                    <a:pt x="415223" y="487940"/>
                    <a:pt x="433738" y="515765"/>
                    <a:pt x="455725" y="515765"/>
                  </a:cubicBezTo>
                  <a:cubicBezTo>
                    <a:pt x="461333" y="515765"/>
                    <a:pt x="465873" y="520298"/>
                    <a:pt x="465873" y="525899"/>
                  </a:cubicBezTo>
                  <a:cubicBezTo>
                    <a:pt x="465873" y="531499"/>
                    <a:pt x="461333" y="535944"/>
                    <a:pt x="455725" y="535944"/>
                  </a:cubicBezTo>
                  <a:lnTo>
                    <a:pt x="151914" y="535944"/>
                  </a:lnTo>
                  <a:cubicBezTo>
                    <a:pt x="146306" y="535944"/>
                    <a:pt x="141766" y="531499"/>
                    <a:pt x="141766" y="525899"/>
                  </a:cubicBezTo>
                  <a:cubicBezTo>
                    <a:pt x="141766" y="520298"/>
                    <a:pt x="146306" y="515765"/>
                    <a:pt x="151914" y="515765"/>
                  </a:cubicBezTo>
                  <a:cubicBezTo>
                    <a:pt x="173812" y="515765"/>
                    <a:pt x="192416" y="487940"/>
                    <a:pt x="192416" y="455049"/>
                  </a:cubicBezTo>
                  <a:cubicBezTo>
                    <a:pt x="192416" y="449449"/>
                    <a:pt x="196956" y="444915"/>
                    <a:pt x="202564" y="444915"/>
                  </a:cubicBezTo>
                  <a:close/>
                  <a:moveTo>
                    <a:pt x="70815" y="60686"/>
                  </a:moveTo>
                  <a:lnTo>
                    <a:pt x="536665" y="60686"/>
                  </a:lnTo>
                  <a:cubicBezTo>
                    <a:pt x="542273" y="60686"/>
                    <a:pt x="546812" y="65219"/>
                    <a:pt x="546812" y="70819"/>
                  </a:cubicBezTo>
                  <a:lnTo>
                    <a:pt x="546812" y="353914"/>
                  </a:lnTo>
                  <a:cubicBezTo>
                    <a:pt x="546812" y="359514"/>
                    <a:pt x="542273" y="364047"/>
                    <a:pt x="536665" y="364047"/>
                  </a:cubicBezTo>
                  <a:lnTo>
                    <a:pt x="70815" y="364047"/>
                  </a:lnTo>
                  <a:cubicBezTo>
                    <a:pt x="65296" y="364047"/>
                    <a:pt x="60757" y="359514"/>
                    <a:pt x="60757" y="353914"/>
                  </a:cubicBezTo>
                  <a:lnTo>
                    <a:pt x="60757" y="70819"/>
                  </a:lnTo>
                  <a:cubicBezTo>
                    <a:pt x="60757" y="65219"/>
                    <a:pt x="65296" y="60686"/>
                    <a:pt x="70815" y="60686"/>
                  </a:cubicBezTo>
                  <a:close/>
                  <a:moveTo>
                    <a:pt x="50644" y="40438"/>
                  </a:moveTo>
                  <a:cubicBezTo>
                    <a:pt x="45037" y="40438"/>
                    <a:pt x="40497" y="44971"/>
                    <a:pt x="40497" y="50570"/>
                  </a:cubicBezTo>
                  <a:lnTo>
                    <a:pt x="40497" y="374163"/>
                  </a:lnTo>
                  <a:cubicBezTo>
                    <a:pt x="40497" y="379762"/>
                    <a:pt x="45037" y="384295"/>
                    <a:pt x="50644" y="384295"/>
                  </a:cubicBezTo>
                  <a:lnTo>
                    <a:pt x="556995" y="384295"/>
                  </a:lnTo>
                  <a:cubicBezTo>
                    <a:pt x="562602" y="384295"/>
                    <a:pt x="567142" y="379762"/>
                    <a:pt x="567142" y="374163"/>
                  </a:cubicBezTo>
                  <a:lnTo>
                    <a:pt x="567142" y="50570"/>
                  </a:lnTo>
                  <a:cubicBezTo>
                    <a:pt x="567142" y="44971"/>
                    <a:pt x="562602" y="40438"/>
                    <a:pt x="556995" y="40438"/>
                  </a:cubicBezTo>
                  <a:close/>
                  <a:moveTo>
                    <a:pt x="10147" y="0"/>
                  </a:moveTo>
                  <a:lnTo>
                    <a:pt x="597492" y="0"/>
                  </a:lnTo>
                  <a:cubicBezTo>
                    <a:pt x="603100" y="0"/>
                    <a:pt x="607639" y="4533"/>
                    <a:pt x="607639" y="10132"/>
                  </a:cubicBezTo>
                  <a:lnTo>
                    <a:pt x="607639" y="414601"/>
                  </a:lnTo>
                  <a:cubicBezTo>
                    <a:pt x="607639" y="420200"/>
                    <a:pt x="603100" y="424733"/>
                    <a:pt x="597492" y="424733"/>
                  </a:cubicBezTo>
                  <a:lnTo>
                    <a:pt x="10147" y="424733"/>
                  </a:lnTo>
                  <a:cubicBezTo>
                    <a:pt x="4539" y="424733"/>
                    <a:pt x="0" y="420200"/>
                    <a:pt x="0" y="414601"/>
                  </a:cubicBezTo>
                  <a:lnTo>
                    <a:pt x="0" y="10132"/>
                  </a:lnTo>
                  <a:cubicBezTo>
                    <a:pt x="0" y="4533"/>
                    <a:pt x="4539" y="0"/>
                    <a:pt x="101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形状"/>
            <p:cNvSpPr/>
            <p:nvPr/>
          </p:nvSpPr>
          <p:spPr bwMode="auto">
            <a:xfrm>
              <a:off x="4940320" y="3479569"/>
              <a:ext cx="306212" cy="317962"/>
            </a:xfrm>
            <a:custGeom>
              <a:avLst/>
              <a:gdLst>
                <a:gd name="connsiteX0" fmla="*/ 166523 w 579276"/>
                <a:gd name="connsiteY0" fmla="*/ 387263 h 601500"/>
                <a:gd name="connsiteX1" fmla="*/ 415364 w 579276"/>
                <a:gd name="connsiteY1" fmla="*/ 387263 h 601500"/>
                <a:gd name="connsiteX2" fmla="*/ 448234 w 579276"/>
                <a:gd name="connsiteY2" fmla="*/ 420077 h 601500"/>
                <a:gd name="connsiteX3" fmla="*/ 448234 w 579276"/>
                <a:gd name="connsiteY3" fmla="*/ 421486 h 601500"/>
                <a:gd name="connsiteX4" fmla="*/ 415364 w 579276"/>
                <a:gd name="connsiteY4" fmla="*/ 454300 h 601500"/>
                <a:gd name="connsiteX5" fmla="*/ 166523 w 579276"/>
                <a:gd name="connsiteY5" fmla="*/ 454300 h 601500"/>
                <a:gd name="connsiteX6" fmla="*/ 133653 w 579276"/>
                <a:gd name="connsiteY6" fmla="*/ 421486 h 601500"/>
                <a:gd name="connsiteX7" fmla="*/ 133653 w 579276"/>
                <a:gd name="connsiteY7" fmla="*/ 420077 h 601500"/>
                <a:gd name="connsiteX8" fmla="*/ 166523 w 579276"/>
                <a:gd name="connsiteY8" fmla="*/ 387263 h 601500"/>
                <a:gd name="connsiteX9" fmla="*/ 166523 w 579276"/>
                <a:gd name="connsiteY9" fmla="*/ 279721 h 601500"/>
                <a:gd name="connsiteX10" fmla="*/ 415364 w 579276"/>
                <a:gd name="connsiteY10" fmla="*/ 279721 h 601500"/>
                <a:gd name="connsiteX11" fmla="*/ 448234 w 579276"/>
                <a:gd name="connsiteY11" fmla="*/ 312540 h 601500"/>
                <a:gd name="connsiteX12" fmla="*/ 448234 w 579276"/>
                <a:gd name="connsiteY12" fmla="*/ 313950 h 601500"/>
                <a:gd name="connsiteX13" fmla="*/ 415364 w 579276"/>
                <a:gd name="connsiteY13" fmla="*/ 346970 h 601500"/>
                <a:gd name="connsiteX14" fmla="*/ 166523 w 579276"/>
                <a:gd name="connsiteY14" fmla="*/ 346970 h 601500"/>
                <a:gd name="connsiteX15" fmla="*/ 133653 w 579276"/>
                <a:gd name="connsiteY15" fmla="*/ 313950 h 601500"/>
                <a:gd name="connsiteX16" fmla="*/ 133653 w 579276"/>
                <a:gd name="connsiteY16" fmla="*/ 312540 h 601500"/>
                <a:gd name="connsiteX17" fmla="*/ 166523 w 579276"/>
                <a:gd name="connsiteY17" fmla="*/ 279721 h 601500"/>
                <a:gd name="connsiteX18" fmla="*/ 101388 w 579276"/>
                <a:gd name="connsiteY18" fmla="*/ 142773 h 601500"/>
                <a:gd name="connsiteX19" fmla="*/ 101388 w 579276"/>
                <a:gd name="connsiteY19" fmla="*/ 497189 h 601500"/>
                <a:gd name="connsiteX20" fmla="*/ 477888 w 579276"/>
                <a:gd name="connsiteY20" fmla="*/ 497189 h 601500"/>
                <a:gd name="connsiteX21" fmla="*/ 477888 w 579276"/>
                <a:gd name="connsiteY21" fmla="*/ 142773 h 601500"/>
                <a:gd name="connsiteX22" fmla="*/ 262716 w 579276"/>
                <a:gd name="connsiteY22" fmla="*/ 142773 h 601500"/>
                <a:gd name="connsiteX23" fmla="*/ 262716 w 579276"/>
                <a:gd name="connsiteY23" fmla="*/ 190700 h 601500"/>
                <a:gd name="connsiteX24" fmla="*/ 268968 w 579276"/>
                <a:gd name="connsiteY24" fmla="*/ 203386 h 601500"/>
                <a:gd name="connsiteX25" fmla="*/ 282681 w 579276"/>
                <a:gd name="connsiteY25" fmla="*/ 208622 h 601500"/>
                <a:gd name="connsiteX26" fmla="*/ 295385 w 579276"/>
                <a:gd name="connsiteY26" fmla="*/ 203386 h 601500"/>
                <a:gd name="connsiteX27" fmla="*/ 300629 w 579276"/>
                <a:gd name="connsiteY27" fmla="*/ 190700 h 601500"/>
                <a:gd name="connsiteX28" fmla="*/ 300830 w 579276"/>
                <a:gd name="connsiteY28" fmla="*/ 168750 h 601500"/>
                <a:gd name="connsiteX29" fmla="*/ 319988 w 579276"/>
                <a:gd name="connsiteY29" fmla="*/ 151231 h 601500"/>
                <a:gd name="connsiteX30" fmla="*/ 339146 w 579276"/>
                <a:gd name="connsiteY30" fmla="*/ 168750 h 601500"/>
                <a:gd name="connsiteX31" fmla="*/ 339549 w 579276"/>
                <a:gd name="connsiteY31" fmla="*/ 190700 h 601500"/>
                <a:gd name="connsiteX32" fmla="*/ 322610 w 579276"/>
                <a:gd name="connsiteY32" fmla="*/ 231176 h 601500"/>
                <a:gd name="connsiteX33" fmla="*/ 281673 w 579276"/>
                <a:gd name="connsiteY33" fmla="*/ 247890 h 601500"/>
                <a:gd name="connsiteX34" fmla="*/ 241744 w 579276"/>
                <a:gd name="connsiteY34" fmla="*/ 230974 h 601500"/>
                <a:gd name="connsiteX35" fmla="*/ 225611 w 579276"/>
                <a:gd name="connsiteY35" fmla="*/ 195331 h 601500"/>
                <a:gd name="connsiteX36" fmla="*/ 225611 w 579276"/>
                <a:gd name="connsiteY36" fmla="*/ 194325 h 601500"/>
                <a:gd name="connsiteX37" fmla="*/ 225611 w 579276"/>
                <a:gd name="connsiteY37" fmla="*/ 142773 h 601500"/>
                <a:gd name="connsiteX38" fmla="*/ 306477 w 579276"/>
                <a:gd name="connsiteY38" fmla="*/ 39066 h 601500"/>
                <a:gd name="connsiteX39" fmla="*/ 276631 w 579276"/>
                <a:gd name="connsiteY39" fmla="*/ 51350 h 601500"/>
                <a:gd name="connsiteX40" fmla="*/ 264531 w 579276"/>
                <a:gd name="connsiteY40" fmla="*/ 72897 h 601500"/>
                <a:gd name="connsiteX41" fmla="*/ 313737 w 579276"/>
                <a:gd name="connsiteY41" fmla="*/ 86389 h 601500"/>
                <a:gd name="connsiteX42" fmla="*/ 348624 w 579276"/>
                <a:gd name="connsiteY42" fmla="*/ 86389 h 601500"/>
                <a:gd name="connsiteX43" fmla="*/ 348624 w 579276"/>
                <a:gd name="connsiteY43" fmla="*/ 80348 h 601500"/>
                <a:gd name="connsiteX44" fmla="*/ 336323 w 579276"/>
                <a:gd name="connsiteY44" fmla="*/ 51551 h 601500"/>
                <a:gd name="connsiteX45" fmla="*/ 306477 w 579276"/>
                <a:gd name="connsiteY45" fmla="*/ 39066 h 601500"/>
                <a:gd name="connsiteX46" fmla="*/ 306275 w 579276"/>
                <a:gd name="connsiteY46" fmla="*/ 0 h 601500"/>
                <a:gd name="connsiteX47" fmla="*/ 363345 w 579276"/>
                <a:gd name="connsiteY47" fmla="*/ 23762 h 601500"/>
                <a:gd name="connsiteX48" fmla="*/ 386536 w 579276"/>
                <a:gd name="connsiteY48" fmla="*/ 81153 h 601500"/>
                <a:gd name="connsiteX49" fmla="*/ 386536 w 579276"/>
                <a:gd name="connsiteY49" fmla="*/ 86389 h 601500"/>
                <a:gd name="connsiteX50" fmla="*/ 483736 w 579276"/>
                <a:gd name="connsiteY50" fmla="*/ 86389 h 601500"/>
                <a:gd name="connsiteX51" fmla="*/ 534353 w 579276"/>
                <a:gd name="connsiteY51" fmla="*/ 139954 h 601500"/>
                <a:gd name="connsiteX52" fmla="*/ 534353 w 579276"/>
                <a:gd name="connsiteY52" fmla="*/ 151029 h 601500"/>
                <a:gd name="connsiteX53" fmla="*/ 554318 w 579276"/>
                <a:gd name="connsiteY53" fmla="*/ 156467 h 601500"/>
                <a:gd name="connsiteX54" fmla="*/ 577912 w 579276"/>
                <a:gd name="connsiteY54" fmla="*/ 199762 h 601500"/>
                <a:gd name="connsiteX55" fmla="*/ 534353 w 579276"/>
                <a:gd name="connsiteY55" fmla="*/ 350187 h 601500"/>
                <a:gd name="connsiteX56" fmla="*/ 534353 w 579276"/>
                <a:gd name="connsiteY56" fmla="*/ 501821 h 601500"/>
                <a:gd name="connsiteX57" fmla="*/ 483736 w 579276"/>
                <a:gd name="connsiteY57" fmla="*/ 553573 h 601500"/>
                <a:gd name="connsiteX58" fmla="*/ 477283 w 579276"/>
                <a:gd name="connsiteY58" fmla="*/ 553573 h 601500"/>
                <a:gd name="connsiteX59" fmla="*/ 470830 w 579276"/>
                <a:gd name="connsiteY59" fmla="*/ 575926 h 601500"/>
                <a:gd name="connsiteX60" fmla="*/ 437153 w 579276"/>
                <a:gd name="connsiteY60" fmla="*/ 601500 h 601500"/>
                <a:gd name="connsiteX61" fmla="*/ 427675 w 579276"/>
                <a:gd name="connsiteY61" fmla="*/ 600292 h 601500"/>
                <a:gd name="connsiteX62" fmla="*/ 264733 w 579276"/>
                <a:gd name="connsiteY62" fmla="*/ 553573 h 601500"/>
                <a:gd name="connsiteX63" fmla="*/ 97959 w 579276"/>
                <a:gd name="connsiteY63" fmla="*/ 553573 h 601500"/>
                <a:gd name="connsiteX64" fmla="*/ 44923 w 579276"/>
                <a:gd name="connsiteY64" fmla="*/ 501821 h 601500"/>
                <a:gd name="connsiteX65" fmla="*/ 44923 w 579276"/>
                <a:gd name="connsiteY65" fmla="*/ 490946 h 601500"/>
                <a:gd name="connsiteX66" fmla="*/ 24958 w 579276"/>
                <a:gd name="connsiteY66" fmla="*/ 485308 h 601500"/>
                <a:gd name="connsiteX67" fmla="*/ 1364 w 579276"/>
                <a:gd name="connsiteY67" fmla="*/ 442013 h 601500"/>
                <a:gd name="connsiteX68" fmla="*/ 44923 w 579276"/>
                <a:gd name="connsiteY68" fmla="*/ 288366 h 601500"/>
                <a:gd name="connsiteX69" fmla="*/ 44923 w 579276"/>
                <a:gd name="connsiteY69" fmla="*/ 139954 h 601500"/>
                <a:gd name="connsiteX70" fmla="*/ 97959 w 579276"/>
                <a:gd name="connsiteY70" fmla="*/ 86389 h 601500"/>
                <a:gd name="connsiteX71" fmla="*/ 104009 w 579276"/>
                <a:gd name="connsiteY71" fmla="*/ 86389 h 601500"/>
                <a:gd name="connsiteX72" fmla="*/ 110261 w 579276"/>
                <a:gd name="connsiteY72" fmla="*/ 65043 h 601500"/>
                <a:gd name="connsiteX73" fmla="*/ 143938 w 579276"/>
                <a:gd name="connsiteY73" fmla="*/ 40275 h 601500"/>
                <a:gd name="connsiteX74" fmla="*/ 153416 w 579276"/>
                <a:gd name="connsiteY74" fmla="*/ 41684 h 601500"/>
                <a:gd name="connsiteX75" fmla="*/ 227426 w 579276"/>
                <a:gd name="connsiteY75" fmla="*/ 63030 h 601500"/>
                <a:gd name="connsiteX76" fmla="*/ 249205 w 579276"/>
                <a:gd name="connsiteY76" fmla="*/ 23762 h 601500"/>
                <a:gd name="connsiteX77" fmla="*/ 306275 w 579276"/>
                <a:gd name="connsiteY77" fmla="*/ 0 h 60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79276" h="601500">
                  <a:moveTo>
                    <a:pt x="166523" y="387263"/>
                  </a:moveTo>
                  <a:lnTo>
                    <a:pt x="415364" y="387263"/>
                  </a:lnTo>
                  <a:cubicBezTo>
                    <a:pt x="433513" y="387263"/>
                    <a:pt x="448234" y="401959"/>
                    <a:pt x="448234" y="420077"/>
                  </a:cubicBezTo>
                  <a:lnTo>
                    <a:pt x="448234" y="421486"/>
                  </a:lnTo>
                  <a:cubicBezTo>
                    <a:pt x="448234" y="439604"/>
                    <a:pt x="433513" y="454300"/>
                    <a:pt x="415364" y="454300"/>
                  </a:cubicBezTo>
                  <a:lnTo>
                    <a:pt x="166523" y="454300"/>
                  </a:lnTo>
                  <a:cubicBezTo>
                    <a:pt x="148374" y="454300"/>
                    <a:pt x="133653" y="439604"/>
                    <a:pt x="133653" y="421486"/>
                  </a:cubicBezTo>
                  <a:lnTo>
                    <a:pt x="133653" y="420077"/>
                  </a:lnTo>
                  <a:cubicBezTo>
                    <a:pt x="133653" y="401959"/>
                    <a:pt x="148374" y="387263"/>
                    <a:pt x="166523" y="387263"/>
                  </a:cubicBezTo>
                  <a:close/>
                  <a:moveTo>
                    <a:pt x="166523" y="279721"/>
                  </a:moveTo>
                  <a:lnTo>
                    <a:pt x="415364" y="279721"/>
                  </a:lnTo>
                  <a:cubicBezTo>
                    <a:pt x="433513" y="279721"/>
                    <a:pt x="448234" y="294419"/>
                    <a:pt x="448234" y="312540"/>
                  </a:cubicBezTo>
                  <a:lnTo>
                    <a:pt x="448234" y="313950"/>
                  </a:lnTo>
                  <a:cubicBezTo>
                    <a:pt x="448234" y="332272"/>
                    <a:pt x="433513" y="346970"/>
                    <a:pt x="415364" y="346970"/>
                  </a:cubicBezTo>
                  <a:lnTo>
                    <a:pt x="166523" y="346970"/>
                  </a:lnTo>
                  <a:cubicBezTo>
                    <a:pt x="148374" y="346970"/>
                    <a:pt x="133653" y="332272"/>
                    <a:pt x="133653" y="313950"/>
                  </a:cubicBezTo>
                  <a:lnTo>
                    <a:pt x="133653" y="312540"/>
                  </a:lnTo>
                  <a:cubicBezTo>
                    <a:pt x="133653" y="294419"/>
                    <a:pt x="148374" y="279721"/>
                    <a:pt x="166523" y="279721"/>
                  </a:cubicBezTo>
                  <a:close/>
                  <a:moveTo>
                    <a:pt x="101388" y="142773"/>
                  </a:moveTo>
                  <a:lnTo>
                    <a:pt x="101388" y="497189"/>
                  </a:lnTo>
                  <a:lnTo>
                    <a:pt x="477888" y="497189"/>
                  </a:lnTo>
                  <a:lnTo>
                    <a:pt x="477888" y="142773"/>
                  </a:lnTo>
                  <a:lnTo>
                    <a:pt x="262716" y="142773"/>
                  </a:lnTo>
                  <a:lnTo>
                    <a:pt x="262716" y="190700"/>
                  </a:lnTo>
                  <a:cubicBezTo>
                    <a:pt x="262716" y="195130"/>
                    <a:pt x="265338" y="199560"/>
                    <a:pt x="268968" y="203386"/>
                  </a:cubicBezTo>
                  <a:cubicBezTo>
                    <a:pt x="272396" y="206608"/>
                    <a:pt x="277639" y="208622"/>
                    <a:pt x="282681" y="208622"/>
                  </a:cubicBezTo>
                  <a:cubicBezTo>
                    <a:pt x="287521" y="208622"/>
                    <a:pt x="291957" y="206810"/>
                    <a:pt x="295385" y="203386"/>
                  </a:cubicBezTo>
                  <a:cubicBezTo>
                    <a:pt x="298612" y="199963"/>
                    <a:pt x="300629" y="195533"/>
                    <a:pt x="300629" y="190700"/>
                  </a:cubicBezTo>
                  <a:cubicBezTo>
                    <a:pt x="300225" y="174791"/>
                    <a:pt x="300427" y="170361"/>
                    <a:pt x="300830" y="168750"/>
                  </a:cubicBezTo>
                  <a:cubicBezTo>
                    <a:pt x="301839" y="158682"/>
                    <a:pt x="309905" y="151231"/>
                    <a:pt x="319988" y="151231"/>
                  </a:cubicBezTo>
                  <a:cubicBezTo>
                    <a:pt x="329869" y="151231"/>
                    <a:pt x="338138" y="158682"/>
                    <a:pt x="339146" y="168750"/>
                  </a:cubicBezTo>
                  <a:cubicBezTo>
                    <a:pt x="339347" y="170361"/>
                    <a:pt x="339549" y="174791"/>
                    <a:pt x="339549" y="190700"/>
                  </a:cubicBezTo>
                  <a:cubicBezTo>
                    <a:pt x="339549" y="206004"/>
                    <a:pt x="333298" y="220302"/>
                    <a:pt x="322610" y="231176"/>
                  </a:cubicBezTo>
                  <a:cubicBezTo>
                    <a:pt x="311720" y="241849"/>
                    <a:pt x="297805" y="247890"/>
                    <a:pt x="281673" y="247890"/>
                  </a:cubicBezTo>
                  <a:cubicBezTo>
                    <a:pt x="265540" y="247890"/>
                    <a:pt x="252432" y="241849"/>
                    <a:pt x="241744" y="230974"/>
                  </a:cubicBezTo>
                  <a:cubicBezTo>
                    <a:pt x="232064" y="221510"/>
                    <a:pt x="226821" y="208622"/>
                    <a:pt x="225611" y="195331"/>
                  </a:cubicBezTo>
                  <a:lnTo>
                    <a:pt x="225611" y="194325"/>
                  </a:lnTo>
                  <a:lnTo>
                    <a:pt x="225611" y="142773"/>
                  </a:lnTo>
                  <a:close/>
                  <a:moveTo>
                    <a:pt x="306477" y="39066"/>
                  </a:moveTo>
                  <a:cubicBezTo>
                    <a:pt x="295184" y="39066"/>
                    <a:pt x="284496" y="43295"/>
                    <a:pt x="276631" y="51350"/>
                  </a:cubicBezTo>
                  <a:cubicBezTo>
                    <a:pt x="270178" y="57593"/>
                    <a:pt x="266145" y="64842"/>
                    <a:pt x="264531" y="72897"/>
                  </a:cubicBezTo>
                  <a:lnTo>
                    <a:pt x="313737" y="86389"/>
                  </a:lnTo>
                  <a:lnTo>
                    <a:pt x="348624" y="86389"/>
                  </a:lnTo>
                  <a:lnTo>
                    <a:pt x="348624" y="80348"/>
                  </a:lnTo>
                  <a:cubicBezTo>
                    <a:pt x="348624" y="69071"/>
                    <a:pt x="344389" y="59606"/>
                    <a:pt x="336323" y="51551"/>
                  </a:cubicBezTo>
                  <a:cubicBezTo>
                    <a:pt x="328256" y="43496"/>
                    <a:pt x="317770" y="39066"/>
                    <a:pt x="306477" y="39066"/>
                  </a:cubicBezTo>
                  <a:close/>
                  <a:moveTo>
                    <a:pt x="306275" y="0"/>
                  </a:moveTo>
                  <a:cubicBezTo>
                    <a:pt x="327853" y="0"/>
                    <a:pt x="348019" y="8458"/>
                    <a:pt x="363345" y="23762"/>
                  </a:cubicBezTo>
                  <a:cubicBezTo>
                    <a:pt x="378470" y="38865"/>
                    <a:pt x="386536" y="59204"/>
                    <a:pt x="386536" y="81153"/>
                  </a:cubicBezTo>
                  <a:lnTo>
                    <a:pt x="386536" y="86389"/>
                  </a:lnTo>
                  <a:lnTo>
                    <a:pt x="483736" y="86389"/>
                  </a:lnTo>
                  <a:cubicBezTo>
                    <a:pt x="512574" y="86389"/>
                    <a:pt x="534353" y="111158"/>
                    <a:pt x="534353" y="139954"/>
                  </a:cubicBezTo>
                  <a:lnTo>
                    <a:pt x="534353" y="151029"/>
                  </a:lnTo>
                  <a:lnTo>
                    <a:pt x="554318" y="156467"/>
                  </a:lnTo>
                  <a:cubicBezTo>
                    <a:pt x="572870" y="161904"/>
                    <a:pt x="583155" y="181235"/>
                    <a:pt x="577912" y="199762"/>
                  </a:cubicBezTo>
                  <a:lnTo>
                    <a:pt x="534353" y="350187"/>
                  </a:lnTo>
                  <a:lnTo>
                    <a:pt x="534353" y="501821"/>
                  </a:lnTo>
                  <a:cubicBezTo>
                    <a:pt x="534353" y="530617"/>
                    <a:pt x="512574" y="553573"/>
                    <a:pt x="483736" y="553573"/>
                  </a:cubicBezTo>
                  <a:lnTo>
                    <a:pt x="477283" y="553573"/>
                  </a:lnTo>
                  <a:lnTo>
                    <a:pt x="470830" y="575926"/>
                  </a:lnTo>
                  <a:cubicBezTo>
                    <a:pt x="466595" y="590827"/>
                    <a:pt x="452681" y="601500"/>
                    <a:pt x="437153" y="601500"/>
                  </a:cubicBezTo>
                  <a:cubicBezTo>
                    <a:pt x="433926" y="601500"/>
                    <a:pt x="430700" y="601097"/>
                    <a:pt x="427675" y="600292"/>
                  </a:cubicBezTo>
                  <a:lnTo>
                    <a:pt x="264733" y="553573"/>
                  </a:lnTo>
                  <a:lnTo>
                    <a:pt x="97959" y="553573"/>
                  </a:lnTo>
                  <a:cubicBezTo>
                    <a:pt x="69122" y="553573"/>
                    <a:pt x="44923" y="530617"/>
                    <a:pt x="44923" y="501821"/>
                  </a:cubicBezTo>
                  <a:lnTo>
                    <a:pt x="44923" y="490946"/>
                  </a:lnTo>
                  <a:lnTo>
                    <a:pt x="24958" y="485308"/>
                  </a:lnTo>
                  <a:cubicBezTo>
                    <a:pt x="6406" y="479871"/>
                    <a:pt x="-3879" y="460539"/>
                    <a:pt x="1364" y="442013"/>
                  </a:cubicBezTo>
                  <a:lnTo>
                    <a:pt x="44923" y="288366"/>
                  </a:lnTo>
                  <a:lnTo>
                    <a:pt x="44923" y="139954"/>
                  </a:lnTo>
                  <a:cubicBezTo>
                    <a:pt x="44923" y="111158"/>
                    <a:pt x="69122" y="86389"/>
                    <a:pt x="97959" y="86389"/>
                  </a:cubicBezTo>
                  <a:lnTo>
                    <a:pt x="104009" y="86389"/>
                  </a:lnTo>
                  <a:lnTo>
                    <a:pt x="110261" y="65043"/>
                  </a:lnTo>
                  <a:cubicBezTo>
                    <a:pt x="114496" y="50142"/>
                    <a:pt x="128410" y="40275"/>
                    <a:pt x="143938" y="40275"/>
                  </a:cubicBezTo>
                  <a:cubicBezTo>
                    <a:pt x="147165" y="40275"/>
                    <a:pt x="150391" y="40879"/>
                    <a:pt x="153416" y="41684"/>
                  </a:cubicBezTo>
                  <a:lnTo>
                    <a:pt x="227426" y="63030"/>
                  </a:lnTo>
                  <a:cubicBezTo>
                    <a:pt x="230854" y="48128"/>
                    <a:pt x="238114" y="34636"/>
                    <a:pt x="249205" y="23762"/>
                  </a:cubicBezTo>
                  <a:cubicBezTo>
                    <a:pt x="264531" y="8458"/>
                    <a:pt x="284697" y="0"/>
                    <a:pt x="3062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形状"/>
            <p:cNvSpPr/>
            <p:nvPr/>
          </p:nvSpPr>
          <p:spPr bwMode="auto">
            <a:xfrm>
              <a:off x="4934445" y="4381274"/>
              <a:ext cx="317962" cy="256480"/>
            </a:xfrm>
            <a:custGeom>
              <a:avLst/>
              <a:gdLst>
                <a:gd name="connsiteX0" fmla="*/ 533315 w 608344"/>
                <a:gd name="connsiteY0" fmla="*/ 120148 h 490712"/>
                <a:gd name="connsiteX1" fmla="*/ 498686 w 608344"/>
                <a:gd name="connsiteY1" fmla="*/ 154728 h 490712"/>
                <a:gd name="connsiteX2" fmla="*/ 533315 w 608344"/>
                <a:gd name="connsiteY2" fmla="*/ 189308 h 490712"/>
                <a:gd name="connsiteX3" fmla="*/ 567944 w 608344"/>
                <a:gd name="connsiteY3" fmla="*/ 154728 h 490712"/>
                <a:gd name="connsiteX4" fmla="*/ 533315 w 608344"/>
                <a:gd name="connsiteY4" fmla="*/ 120148 h 490712"/>
                <a:gd name="connsiteX5" fmla="*/ 436403 w 608344"/>
                <a:gd name="connsiteY5" fmla="*/ 120148 h 490712"/>
                <a:gd name="connsiteX6" fmla="*/ 401774 w 608344"/>
                <a:gd name="connsiteY6" fmla="*/ 154728 h 490712"/>
                <a:gd name="connsiteX7" fmla="*/ 436403 w 608344"/>
                <a:gd name="connsiteY7" fmla="*/ 189308 h 490712"/>
                <a:gd name="connsiteX8" fmla="*/ 438246 w 608344"/>
                <a:gd name="connsiteY8" fmla="*/ 189228 h 490712"/>
                <a:gd name="connsiteX9" fmla="*/ 470951 w 608344"/>
                <a:gd name="connsiteY9" fmla="*/ 154728 h 490712"/>
                <a:gd name="connsiteX10" fmla="*/ 438246 w 608344"/>
                <a:gd name="connsiteY10" fmla="*/ 120309 h 490712"/>
                <a:gd name="connsiteX11" fmla="*/ 436403 w 608344"/>
                <a:gd name="connsiteY11" fmla="*/ 120148 h 490712"/>
                <a:gd name="connsiteX12" fmla="*/ 339410 w 608344"/>
                <a:gd name="connsiteY12" fmla="*/ 120148 h 490712"/>
                <a:gd name="connsiteX13" fmla="*/ 304862 w 608344"/>
                <a:gd name="connsiteY13" fmla="*/ 154728 h 490712"/>
                <a:gd name="connsiteX14" fmla="*/ 339410 w 608344"/>
                <a:gd name="connsiteY14" fmla="*/ 189308 h 490712"/>
                <a:gd name="connsiteX15" fmla="*/ 374039 w 608344"/>
                <a:gd name="connsiteY15" fmla="*/ 154728 h 490712"/>
                <a:gd name="connsiteX16" fmla="*/ 339410 w 608344"/>
                <a:gd name="connsiteY16" fmla="*/ 120148 h 490712"/>
                <a:gd name="connsiteX17" fmla="*/ 242498 w 608344"/>
                <a:gd name="connsiteY17" fmla="*/ 120148 h 490712"/>
                <a:gd name="connsiteX18" fmla="*/ 207869 w 608344"/>
                <a:gd name="connsiteY18" fmla="*/ 154728 h 490712"/>
                <a:gd name="connsiteX19" fmla="*/ 242498 w 608344"/>
                <a:gd name="connsiteY19" fmla="*/ 189308 h 490712"/>
                <a:gd name="connsiteX20" fmla="*/ 277127 w 608344"/>
                <a:gd name="connsiteY20" fmla="*/ 154728 h 490712"/>
                <a:gd name="connsiteX21" fmla="*/ 242498 w 608344"/>
                <a:gd name="connsiteY21" fmla="*/ 120148 h 490712"/>
                <a:gd name="connsiteX22" fmla="*/ 0 w 608344"/>
                <a:gd name="connsiteY22" fmla="*/ 114316 h 490712"/>
                <a:gd name="connsiteX23" fmla="*/ 137387 w 608344"/>
                <a:gd name="connsiteY23" fmla="*/ 114316 h 490712"/>
                <a:gd name="connsiteX24" fmla="*/ 137387 w 608344"/>
                <a:gd name="connsiteY24" fmla="*/ 304475 h 490712"/>
                <a:gd name="connsiteX25" fmla="*/ 137387 w 608344"/>
                <a:gd name="connsiteY25" fmla="*/ 320001 h 490712"/>
                <a:gd name="connsiteX26" fmla="*/ 152697 w 608344"/>
                <a:gd name="connsiteY26" fmla="*/ 320001 h 490712"/>
                <a:gd name="connsiteX27" fmla="*/ 438211 w 608344"/>
                <a:gd name="connsiteY27" fmla="*/ 320001 h 490712"/>
                <a:gd name="connsiteX28" fmla="*/ 438211 w 608344"/>
                <a:gd name="connsiteY28" fmla="*/ 408198 h 490712"/>
                <a:gd name="connsiteX29" fmla="*/ 123119 w 608344"/>
                <a:gd name="connsiteY29" fmla="*/ 408198 h 490712"/>
                <a:gd name="connsiteX30" fmla="*/ 45769 w 608344"/>
                <a:gd name="connsiteY30" fmla="*/ 490712 h 490712"/>
                <a:gd name="connsiteX31" fmla="*/ 45769 w 608344"/>
                <a:gd name="connsiteY31" fmla="*/ 408198 h 490712"/>
                <a:gd name="connsiteX32" fmla="*/ 0 w 608344"/>
                <a:gd name="connsiteY32" fmla="*/ 408198 h 490712"/>
                <a:gd name="connsiteX33" fmla="*/ 153762 w 608344"/>
                <a:gd name="connsiteY33" fmla="*/ 0 h 490712"/>
                <a:gd name="connsiteX34" fmla="*/ 608344 w 608344"/>
                <a:gd name="connsiteY34" fmla="*/ 0 h 490712"/>
                <a:gd name="connsiteX35" fmla="*/ 608344 w 608344"/>
                <a:gd name="connsiteY35" fmla="*/ 303693 h 490712"/>
                <a:gd name="connsiteX36" fmla="*/ 559287 w 608344"/>
                <a:gd name="connsiteY36" fmla="*/ 303693 h 490712"/>
                <a:gd name="connsiteX37" fmla="*/ 559287 w 608344"/>
                <a:gd name="connsiteY37" fmla="*/ 390862 h 490712"/>
                <a:gd name="connsiteX38" fmla="*/ 480330 w 608344"/>
                <a:gd name="connsiteY38" fmla="*/ 303693 h 490712"/>
                <a:gd name="connsiteX39" fmla="*/ 438246 w 608344"/>
                <a:gd name="connsiteY39" fmla="*/ 303693 h 490712"/>
                <a:gd name="connsiteX40" fmla="*/ 153762 w 608344"/>
                <a:gd name="connsiteY40" fmla="*/ 303693 h 490712"/>
                <a:gd name="connsiteX41" fmla="*/ 153762 w 608344"/>
                <a:gd name="connsiteY41" fmla="*/ 114305 h 49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08344" h="490712">
                  <a:moveTo>
                    <a:pt x="533315" y="120148"/>
                  </a:moveTo>
                  <a:cubicBezTo>
                    <a:pt x="514237" y="120148"/>
                    <a:pt x="498686" y="135677"/>
                    <a:pt x="498686" y="154728"/>
                  </a:cubicBezTo>
                  <a:cubicBezTo>
                    <a:pt x="498686" y="173859"/>
                    <a:pt x="514237" y="189308"/>
                    <a:pt x="533315" y="189308"/>
                  </a:cubicBezTo>
                  <a:cubicBezTo>
                    <a:pt x="552393" y="189308"/>
                    <a:pt x="567944" y="173859"/>
                    <a:pt x="567944" y="154728"/>
                  </a:cubicBezTo>
                  <a:cubicBezTo>
                    <a:pt x="567944" y="135677"/>
                    <a:pt x="552393" y="120148"/>
                    <a:pt x="533315" y="120148"/>
                  </a:cubicBezTo>
                  <a:close/>
                  <a:moveTo>
                    <a:pt x="436403" y="120148"/>
                  </a:moveTo>
                  <a:cubicBezTo>
                    <a:pt x="417245" y="120148"/>
                    <a:pt x="401774" y="135677"/>
                    <a:pt x="401774" y="154728"/>
                  </a:cubicBezTo>
                  <a:cubicBezTo>
                    <a:pt x="401774" y="173859"/>
                    <a:pt x="417245" y="189308"/>
                    <a:pt x="436403" y="189308"/>
                  </a:cubicBezTo>
                  <a:cubicBezTo>
                    <a:pt x="437044" y="189308"/>
                    <a:pt x="437605" y="189228"/>
                    <a:pt x="438246" y="189228"/>
                  </a:cubicBezTo>
                  <a:cubicBezTo>
                    <a:pt x="456523" y="188187"/>
                    <a:pt x="470951" y="173219"/>
                    <a:pt x="470951" y="154728"/>
                  </a:cubicBezTo>
                  <a:cubicBezTo>
                    <a:pt x="470951" y="136318"/>
                    <a:pt x="456523" y="121269"/>
                    <a:pt x="438246" y="120309"/>
                  </a:cubicBezTo>
                  <a:cubicBezTo>
                    <a:pt x="437605" y="120229"/>
                    <a:pt x="437044" y="120148"/>
                    <a:pt x="436403" y="120148"/>
                  </a:cubicBezTo>
                  <a:close/>
                  <a:moveTo>
                    <a:pt x="339410" y="120148"/>
                  </a:moveTo>
                  <a:cubicBezTo>
                    <a:pt x="320333" y="120148"/>
                    <a:pt x="304862" y="135677"/>
                    <a:pt x="304862" y="154728"/>
                  </a:cubicBezTo>
                  <a:cubicBezTo>
                    <a:pt x="304862" y="173859"/>
                    <a:pt x="320333" y="189308"/>
                    <a:pt x="339410" y="189308"/>
                  </a:cubicBezTo>
                  <a:cubicBezTo>
                    <a:pt x="358568" y="189308"/>
                    <a:pt x="374039" y="173859"/>
                    <a:pt x="374039" y="154728"/>
                  </a:cubicBezTo>
                  <a:cubicBezTo>
                    <a:pt x="374039" y="135677"/>
                    <a:pt x="358568" y="120148"/>
                    <a:pt x="339410" y="120148"/>
                  </a:cubicBezTo>
                  <a:close/>
                  <a:moveTo>
                    <a:pt x="242498" y="120148"/>
                  </a:moveTo>
                  <a:cubicBezTo>
                    <a:pt x="223420" y="120148"/>
                    <a:pt x="207869" y="135677"/>
                    <a:pt x="207869" y="154728"/>
                  </a:cubicBezTo>
                  <a:cubicBezTo>
                    <a:pt x="207869" y="173859"/>
                    <a:pt x="223420" y="189308"/>
                    <a:pt x="242498" y="189308"/>
                  </a:cubicBezTo>
                  <a:cubicBezTo>
                    <a:pt x="261576" y="189308"/>
                    <a:pt x="277127" y="173859"/>
                    <a:pt x="277127" y="154728"/>
                  </a:cubicBezTo>
                  <a:cubicBezTo>
                    <a:pt x="277127" y="135677"/>
                    <a:pt x="261576" y="120148"/>
                    <a:pt x="242498" y="120148"/>
                  </a:cubicBezTo>
                  <a:close/>
                  <a:moveTo>
                    <a:pt x="0" y="114316"/>
                  </a:moveTo>
                  <a:lnTo>
                    <a:pt x="137387" y="114316"/>
                  </a:lnTo>
                  <a:lnTo>
                    <a:pt x="137387" y="304475"/>
                  </a:lnTo>
                  <a:lnTo>
                    <a:pt x="137387" y="320001"/>
                  </a:lnTo>
                  <a:lnTo>
                    <a:pt x="152697" y="320001"/>
                  </a:lnTo>
                  <a:lnTo>
                    <a:pt x="438211" y="320001"/>
                  </a:lnTo>
                  <a:lnTo>
                    <a:pt x="438211" y="408198"/>
                  </a:lnTo>
                  <a:lnTo>
                    <a:pt x="123119" y="408198"/>
                  </a:lnTo>
                  <a:lnTo>
                    <a:pt x="45769" y="490712"/>
                  </a:lnTo>
                  <a:lnTo>
                    <a:pt x="45769" y="408198"/>
                  </a:lnTo>
                  <a:lnTo>
                    <a:pt x="0" y="408198"/>
                  </a:lnTo>
                  <a:close/>
                  <a:moveTo>
                    <a:pt x="153762" y="0"/>
                  </a:moveTo>
                  <a:lnTo>
                    <a:pt x="608344" y="0"/>
                  </a:lnTo>
                  <a:lnTo>
                    <a:pt x="608344" y="303693"/>
                  </a:lnTo>
                  <a:lnTo>
                    <a:pt x="559287" y="303693"/>
                  </a:lnTo>
                  <a:lnTo>
                    <a:pt x="559287" y="390862"/>
                  </a:lnTo>
                  <a:lnTo>
                    <a:pt x="480330" y="303693"/>
                  </a:lnTo>
                  <a:lnTo>
                    <a:pt x="438246" y="303693"/>
                  </a:lnTo>
                  <a:lnTo>
                    <a:pt x="153762" y="303693"/>
                  </a:lnTo>
                  <a:lnTo>
                    <a:pt x="153762" y="11430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normAutofit fontScale="70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形状"/>
            <p:cNvSpPr/>
            <p:nvPr/>
          </p:nvSpPr>
          <p:spPr bwMode="auto">
            <a:xfrm>
              <a:off x="4934445" y="5225243"/>
              <a:ext cx="317962" cy="310472"/>
            </a:xfrm>
            <a:custGeom>
              <a:avLst/>
              <a:gdLst>
                <a:gd name="connsiteX0" fmla="*/ 476938 w 603678"/>
                <a:gd name="connsiteY0" fmla="*/ 73576 h 589458"/>
                <a:gd name="connsiteX1" fmla="*/ 498653 w 603678"/>
                <a:gd name="connsiteY1" fmla="*/ 83242 h 589458"/>
                <a:gd name="connsiteX2" fmla="*/ 594550 w 603678"/>
                <a:gd name="connsiteY2" fmla="*/ 178985 h 589458"/>
                <a:gd name="connsiteX3" fmla="*/ 594550 w 603678"/>
                <a:gd name="connsiteY3" fmla="*/ 221701 h 589458"/>
                <a:gd name="connsiteX4" fmla="*/ 498653 w 603678"/>
                <a:gd name="connsiteY4" fmla="*/ 317444 h 589458"/>
                <a:gd name="connsiteX5" fmla="*/ 455499 w 603678"/>
                <a:gd name="connsiteY5" fmla="*/ 317812 h 589458"/>
                <a:gd name="connsiteX6" fmla="*/ 456237 w 603678"/>
                <a:gd name="connsiteY6" fmla="*/ 274728 h 589458"/>
                <a:gd name="connsiteX7" fmla="*/ 499759 w 603678"/>
                <a:gd name="connsiteY7" fmla="*/ 232012 h 589458"/>
                <a:gd name="connsiteX8" fmla="*/ 331940 w 603678"/>
                <a:gd name="connsiteY8" fmla="*/ 232012 h 589458"/>
                <a:gd name="connsiteX9" fmla="*/ 309810 w 603678"/>
                <a:gd name="connsiteY9" fmla="*/ 222069 h 589458"/>
                <a:gd name="connsiteX10" fmla="*/ 317187 w 603678"/>
                <a:gd name="connsiteY10" fmla="*/ 171620 h 589458"/>
                <a:gd name="connsiteX11" fmla="*/ 331940 w 603678"/>
                <a:gd name="connsiteY11" fmla="*/ 167570 h 589458"/>
                <a:gd name="connsiteX12" fmla="*/ 499759 w 603678"/>
                <a:gd name="connsiteY12" fmla="*/ 167570 h 589458"/>
                <a:gd name="connsiteX13" fmla="*/ 456237 w 603678"/>
                <a:gd name="connsiteY13" fmla="*/ 124854 h 589458"/>
                <a:gd name="connsiteX14" fmla="*/ 455499 w 603678"/>
                <a:gd name="connsiteY14" fmla="*/ 82138 h 589458"/>
                <a:gd name="connsiteX15" fmla="*/ 476938 w 603678"/>
                <a:gd name="connsiteY15" fmla="*/ 73576 h 589458"/>
                <a:gd name="connsiteX16" fmla="*/ 29506 w 603678"/>
                <a:gd name="connsiteY16" fmla="*/ 0 h 589458"/>
                <a:gd name="connsiteX17" fmla="*/ 393533 w 603678"/>
                <a:gd name="connsiteY17" fmla="*/ 0 h 589458"/>
                <a:gd name="connsiteX18" fmla="*/ 423039 w 603678"/>
                <a:gd name="connsiteY18" fmla="*/ 29460 h 589458"/>
                <a:gd name="connsiteX19" fmla="*/ 423039 w 603678"/>
                <a:gd name="connsiteY19" fmla="*/ 131099 h 589458"/>
                <a:gd name="connsiteX20" fmla="*/ 423039 w 603678"/>
                <a:gd name="connsiteY20" fmla="*/ 131835 h 589458"/>
                <a:gd name="connsiteX21" fmla="*/ 364028 w 603678"/>
                <a:gd name="connsiteY21" fmla="*/ 131835 h 589458"/>
                <a:gd name="connsiteX22" fmla="*/ 364028 w 603678"/>
                <a:gd name="connsiteY22" fmla="*/ 73651 h 589458"/>
                <a:gd name="connsiteX23" fmla="*/ 349275 w 603678"/>
                <a:gd name="connsiteY23" fmla="*/ 58921 h 589458"/>
                <a:gd name="connsiteX24" fmla="*/ 113966 w 603678"/>
                <a:gd name="connsiteY24" fmla="*/ 58921 h 589458"/>
                <a:gd name="connsiteX25" fmla="*/ 246373 w 603678"/>
                <a:gd name="connsiteY25" fmla="*/ 126680 h 589458"/>
                <a:gd name="connsiteX26" fmla="*/ 262232 w 603678"/>
                <a:gd name="connsiteY26" fmla="*/ 152826 h 589458"/>
                <a:gd name="connsiteX27" fmla="*/ 262232 w 603678"/>
                <a:gd name="connsiteY27" fmla="*/ 155772 h 589458"/>
                <a:gd name="connsiteX28" fmla="*/ 262232 w 603678"/>
                <a:gd name="connsiteY28" fmla="*/ 251518 h 589458"/>
                <a:gd name="connsiteX29" fmla="*/ 262232 w 603678"/>
                <a:gd name="connsiteY29" fmla="*/ 402871 h 589458"/>
                <a:gd name="connsiteX30" fmla="*/ 349275 w 603678"/>
                <a:gd name="connsiteY30" fmla="*/ 402871 h 589458"/>
                <a:gd name="connsiteX31" fmla="*/ 364028 w 603678"/>
                <a:gd name="connsiteY31" fmla="*/ 388141 h 589458"/>
                <a:gd name="connsiteX32" fmla="*/ 364028 w 603678"/>
                <a:gd name="connsiteY32" fmla="*/ 271036 h 589458"/>
                <a:gd name="connsiteX33" fmla="*/ 423039 w 603678"/>
                <a:gd name="connsiteY33" fmla="*/ 271036 h 589458"/>
                <a:gd name="connsiteX34" fmla="*/ 423039 w 603678"/>
                <a:gd name="connsiteY34" fmla="*/ 432332 h 589458"/>
                <a:gd name="connsiteX35" fmla="*/ 393533 w 603678"/>
                <a:gd name="connsiteY35" fmla="*/ 461792 h 589458"/>
                <a:gd name="connsiteX36" fmla="*/ 261495 w 603678"/>
                <a:gd name="connsiteY36" fmla="*/ 461792 h 589458"/>
                <a:gd name="connsiteX37" fmla="*/ 261495 w 603678"/>
                <a:gd name="connsiteY37" fmla="*/ 574478 h 589458"/>
                <a:gd name="connsiteX38" fmla="*/ 240103 w 603678"/>
                <a:gd name="connsiteY38" fmla="*/ 587735 h 589458"/>
                <a:gd name="connsiteX39" fmla="*/ 15859 w 603678"/>
                <a:gd name="connsiteY39" fmla="*/ 472103 h 589458"/>
                <a:gd name="connsiteX40" fmla="*/ 0 w 603678"/>
                <a:gd name="connsiteY40" fmla="*/ 445957 h 589458"/>
                <a:gd name="connsiteX41" fmla="*/ 0 w 603678"/>
                <a:gd name="connsiteY41" fmla="*/ 432700 h 589458"/>
                <a:gd name="connsiteX42" fmla="*/ 0 w 603678"/>
                <a:gd name="connsiteY42" fmla="*/ 48610 h 589458"/>
                <a:gd name="connsiteX43" fmla="*/ 0 w 603678"/>
                <a:gd name="connsiteY43" fmla="*/ 29460 h 589458"/>
                <a:gd name="connsiteX44" fmla="*/ 29506 w 603678"/>
                <a:gd name="connsiteY44" fmla="*/ 0 h 58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3678" h="589458">
                  <a:moveTo>
                    <a:pt x="476938" y="73576"/>
                  </a:moveTo>
                  <a:cubicBezTo>
                    <a:pt x="484729" y="73760"/>
                    <a:pt x="492567" y="76982"/>
                    <a:pt x="498653" y="83242"/>
                  </a:cubicBezTo>
                  <a:lnTo>
                    <a:pt x="594550" y="178985"/>
                  </a:lnTo>
                  <a:cubicBezTo>
                    <a:pt x="606721" y="191137"/>
                    <a:pt x="606721" y="209181"/>
                    <a:pt x="594550" y="221701"/>
                  </a:cubicBezTo>
                  <a:lnTo>
                    <a:pt x="498653" y="317444"/>
                  </a:lnTo>
                  <a:cubicBezTo>
                    <a:pt x="486481" y="329596"/>
                    <a:pt x="467671" y="329964"/>
                    <a:pt x="455499" y="317812"/>
                  </a:cubicBezTo>
                  <a:cubicBezTo>
                    <a:pt x="443697" y="306028"/>
                    <a:pt x="445172" y="286512"/>
                    <a:pt x="456237" y="274728"/>
                  </a:cubicBezTo>
                  <a:lnTo>
                    <a:pt x="499759" y="232012"/>
                  </a:lnTo>
                  <a:lnTo>
                    <a:pt x="331940" y="232012"/>
                  </a:lnTo>
                  <a:cubicBezTo>
                    <a:pt x="323457" y="232012"/>
                    <a:pt x="315342" y="228329"/>
                    <a:pt x="309810" y="222069"/>
                  </a:cubicBezTo>
                  <a:cubicBezTo>
                    <a:pt x="296163" y="207340"/>
                    <a:pt x="299483" y="181195"/>
                    <a:pt x="317187" y="171620"/>
                  </a:cubicBezTo>
                  <a:cubicBezTo>
                    <a:pt x="321613" y="169043"/>
                    <a:pt x="327145" y="167570"/>
                    <a:pt x="331940" y="167570"/>
                  </a:cubicBezTo>
                  <a:lnTo>
                    <a:pt x="499759" y="167570"/>
                  </a:lnTo>
                  <a:cubicBezTo>
                    <a:pt x="499759" y="167570"/>
                    <a:pt x="456975" y="124854"/>
                    <a:pt x="456237" y="124854"/>
                  </a:cubicBezTo>
                  <a:cubicBezTo>
                    <a:pt x="445172" y="113438"/>
                    <a:pt x="443697" y="93553"/>
                    <a:pt x="455499" y="82138"/>
                  </a:cubicBezTo>
                  <a:cubicBezTo>
                    <a:pt x="461401" y="76246"/>
                    <a:pt x="469146" y="73392"/>
                    <a:pt x="476938" y="73576"/>
                  </a:cubicBezTo>
                  <a:close/>
                  <a:moveTo>
                    <a:pt x="29506" y="0"/>
                  </a:moveTo>
                  <a:lnTo>
                    <a:pt x="393533" y="0"/>
                  </a:lnTo>
                  <a:cubicBezTo>
                    <a:pt x="409761" y="0"/>
                    <a:pt x="423039" y="13257"/>
                    <a:pt x="423039" y="29460"/>
                  </a:cubicBezTo>
                  <a:lnTo>
                    <a:pt x="423039" y="131099"/>
                  </a:lnTo>
                  <a:lnTo>
                    <a:pt x="423039" y="131835"/>
                  </a:lnTo>
                  <a:lnTo>
                    <a:pt x="364028" y="131835"/>
                  </a:lnTo>
                  <a:lnTo>
                    <a:pt x="364028" y="73651"/>
                  </a:lnTo>
                  <a:cubicBezTo>
                    <a:pt x="364028" y="65549"/>
                    <a:pt x="357389" y="58921"/>
                    <a:pt x="349275" y="58921"/>
                  </a:cubicBezTo>
                  <a:lnTo>
                    <a:pt x="113966" y="58921"/>
                  </a:lnTo>
                  <a:lnTo>
                    <a:pt x="246373" y="126680"/>
                  </a:lnTo>
                  <a:cubicBezTo>
                    <a:pt x="255594" y="131835"/>
                    <a:pt x="262232" y="142147"/>
                    <a:pt x="262232" y="152826"/>
                  </a:cubicBezTo>
                  <a:lnTo>
                    <a:pt x="262232" y="155772"/>
                  </a:lnTo>
                  <a:lnTo>
                    <a:pt x="262232" y="251518"/>
                  </a:lnTo>
                  <a:lnTo>
                    <a:pt x="262232" y="402871"/>
                  </a:lnTo>
                  <a:lnTo>
                    <a:pt x="349275" y="402871"/>
                  </a:lnTo>
                  <a:cubicBezTo>
                    <a:pt x="357389" y="402871"/>
                    <a:pt x="364028" y="396243"/>
                    <a:pt x="364028" y="388141"/>
                  </a:cubicBezTo>
                  <a:lnTo>
                    <a:pt x="364028" y="271036"/>
                  </a:lnTo>
                  <a:lnTo>
                    <a:pt x="423039" y="271036"/>
                  </a:lnTo>
                  <a:lnTo>
                    <a:pt x="423039" y="432332"/>
                  </a:lnTo>
                  <a:cubicBezTo>
                    <a:pt x="423039" y="448535"/>
                    <a:pt x="409761" y="461792"/>
                    <a:pt x="393533" y="461792"/>
                  </a:cubicBezTo>
                  <a:lnTo>
                    <a:pt x="261495" y="461792"/>
                  </a:lnTo>
                  <a:lnTo>
                    <a:pt x="261495" y="574478"/>
                  </a:lnTo>
                  <a:cubicBezTo>
                    <a:pt x="261495" y="585894"/>
                    <a:pt x="249693" y="592891"/>
                    <a:pt x="240103" y="587735"/>
                  </a:cubicBezTo>
                  <a:lnTo>
                    <a:pt x="15859" y="472103"/>
                  </a:lnTo>
                  <a:cubicBezTo>
                    <a:pt x="6270" y="466948"/>
                    <a:pt x="0" y="456637"/>
                    <a:pt x="0" y="445957"/>
                  </a:cubicBezTo>
                  <a:lnTo>
                    <a:pt x="0" y="432700"/>
                  </a:lnTo>
                  <a:lnTo>
                    <a:pt x="0" y="48610"/>
                  </a:lnTo>
                  <a:lnTo>
                    <a:pt x="0" y="29460"/>
                  </a:lnTo>
                  <a:cubicBezTo>
                    <a:pt x="0" y="13257"/>
                    <a:pt x="13278" y="0"/>
                    <a:pt x="2950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形状"/>
          <p:cNvSpPr/>
          <p:nvPr/>
        </p:nvSpPr>
        <p:spPr>
          <a:xfrm>
            <a:off x="1369695" y="173672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聚焦核心概念，精选课程内容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形状"/>
          <p:cNvSpPr/>
          <p:nvPr/>
        </p:nvSpPr>
        <p:spPr>
          <a:xfrm>
            <a:off x="1490980" y="275780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科学安排进阶，形成有序结构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形状"/>
          <p:cNvSpPr/>
          <p:nvPr/>
        </p:nvSpPr>
        <p:spPr>
          <a:xfrm>
            <a:off x="1490980" y="3773170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激发学习动机，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加强探究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实践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形状"/>
          <p:cNvSpPr/>
          <p:nvPr/>
        </p:nvSpPr>
        <p:spPr>
          <a:xfrm>
            <a:off x="1490980" y="484568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重视综合评价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，促进学生发展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形状"/>
          <p:cNvSpPr/>
          <p:nvPr>
            <p:custDataLst>
              <p:tags r:id="rId1"/>
            </p:custDataLst>
          </p:nvPr>
        </p:nvSpPr>
        <p:spPr>
          <a:xfrm>
            <a:off x="4965700" y="123888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面向全体学生，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提高学生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科学素养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形状"/>
          <p:cNvSpPr/>
          <p:nvPr>
            <p:custDataLst>
              <p:tags r:id="rId2"/>
            </p:custDataLst>
          </p:nvPr>
        </p:nvSpPr>
        <p:spPr>
          <a:xfrm>
            <a:off x="4965700" y="2247900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从生活走向物理，从物理走向生活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形状"/>
          <p:cNvSpPr/>
          <p:nvPr>
            <p:custDataLst>
              <p:tags r:id="rId3"/>
            </p:custDataLst>
          </p:nvPr>
        </p:nvSpPr>
        <p:spPr>
          <a:xfrm>
            <a:off x="4974590" y="3256280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注意学科渗透，关心科技发展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形状"/>
          <p:cNvSpPr/>
          <p:nvPr>
            <p:custDataLst>
              <p:tags r:id="rId4"/>
            </p:custDataLst>
          </p:nvPr>
        </p:nvSpPr>
        <p:spPr>
          <a:xfrm>
            <a:off x="4965700" y="430974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提倡教学方式多样化，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注重科学探究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形状"/>
          <p:cNvSpPr/>
          <p:nvPr>
            <p:custDataLst>
              <p:tags r:id="rId5"/>
            </p:custDataLst>
          </p:nvPr>
        </p:nvSpPr>
        <p:spPr>
          <a:xfrm>
            <a:off x="4974590" y="5381625"/>
            <a:ext cx="6219825" cy="4191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50000"/>
                <a:lumOff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注重评价改革导向</a:t>
            </a:r>
            <a:r>
              <a:rPr kumimoji="0" lang="zh-CN" alt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，促进学生发展</a:t>
            </a:r>
            <a:endParaRPr kumimoji="0" lang="zh-CN" altLang="en-US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326880" y="636905"/>
            <a:ext cx="170053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初中物理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492885" y="375285"/>
            <a:ext cx="170053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小学科学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8850" y="437509"/>
            <a:ext cx="51943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0" u="none" strike="noStrike" kern="1200" cap="none" spc="0" normalizeH="0" baseline="0" noProof="0" dirty="0">
                <a:ln w="9525">
                  <a:solidFill>
                    <a:srgbClr val="1096AF">
                      <a:lumMod val="50000"/>
                      <a:alpha val="20000"/>
                    </a:srgbClr>
                  </a:solidFill>
                </a:ln>
                <a:gradFill>
                  <a:gsLst>
                    <a:gs pos="0">
                      <a:srgbClr val="0070C0"/>
                    </a:gs>
                    <a:gs pos="59000">
                      <a:srgbClr val="0070C0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3900" b="1" i="0" u="none" strike="noStrike" kern="1200" cap="none" spc="0" normalizeH="0" baseline="0" noProof="0" dirty="0">
              <a:ln w="9525">
                <a:solidFill>
                  <a:srgbClr val="1096AF">
                    <a:lumMod val="50000"/>
                    <a:alpha val="20000"/>
                  </a:srgbClr>
                </a:solidFill>
              </a:ln>
              <a:gradFill>
                <a:gsLst>
                  <a:gs pos="0">
                    <a:srgbClr val="0070C0"/>
                  </a:gs>
                  <a:gs pos="59000">
                    <a:srgbClr val="0070C0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1" y="3115998"/>
            <a:ext cx="5897859" cy="3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19"/>
          <p:cNvSpPr/>
          <p:nvPr/>
        </p:nvSpPr>
        <p:spPr>
          <a:xfrm>
            <a:off x="542849" y="2598662"/>
            <a:ext cx="11106302" cy="1843864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39079" y="2934777"/>
            <a:ext cx="529968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学科目标</a:t>
            </a:r>
            <a:endParaRPr kumimoji="0" lang="zh-CN" altLang="zh-CN" sz="4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682905" y="2690699"/>
            <a:ext cx="10826190" cy="1642314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TABLE_ENDDRAG_ORIGIN_RECT" val="671*161"/>
  <p:tag name="TABLE_ENDDRAG_RECT" val="144*153*671*161"/>
</p:tagLst>
</file>

<file path=ppt/tags/tag15.xml><?xml version="1.0" encoding="utf-8"?>
<p:tagLst xmlns:p="http://schemas.openxmlformats.org/presentationml/2006/main">
  <p:tag name="TABLE_ENDDRAG_ORIGIN_RECT" val="671*118"/>
  <p:tag name="TABLE_ENDDRAG_RECT" val="119*95*671*118"/>
</p:tagLst>
</file>

<file path=ppt/tags/tag16.xml><?xml version="1.0" encoding="utf-8"?>
<p:tagLst xmlns:p="http://schemas.openxmlformats.org/presentationml/2006/main">
  <p:tag name="TABLE_ENDDRAG_ORIGIN_RECT" val="671*118"/>
  <p:tag name="TABLE_ENDDRAG_RECT" val="119*95*671*118"/>
</p:tagLst>
</file>

<file path=ppt/tags/tag17.xml><?xml version="1.0" encoding="utf-8"?>
<p:tagLst xmlns:p="http://schemas.openxmlformats.org/presentationml/2006/main">
  <p:tag name="TABLE_ENDDRAG_ORIGIN_RECT" val="671*118"/>
  <p:tag name="TABLE_ENDDRAG_RECT" val="119*95*671*118"/>
</p:tagLst>
</file>

<file path=ppt/tags/tag18.xml><?xml version="1.0" encoding="utf-8"?>
<p:tagLst xmlns:p="http://schemas.openxmlformats.org/presentationml/2006/main">
  <p:tag name="TABLE_ENDDRAG_ORIGIN_RECT" val="671*161"/>
  <p:tag name="TABLE_ENDDRAG_RECT" val="144*153*671*161"/>
</p:tagLst>
</file>

<file path=ppt/tags/tag19.xml><?xml version="1.0" encoding="utf-8"?>
<p:tagLst xmlns:p="http://schemas.openxmlformats.org/presentationml/2006/main">
  <p:tag name="TABLE_ENDDRAG_ORIGIN_RECT" val="671*118"/>
  <p:tag name="TABLE_ENDDRAG_RECT" val="119*95*671*118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TABLE_ENDDRAG_ORIGIN_RECT" val="671*111"/>
  <p:tag name="TABLE_ENDDRAG_RECT" val="119*213*671*111"/>
</p:tagLst>
</file>

<file path=ppt/tags/tag21.xml><?xml version="1.0" encoding="utf-8"?>
<p:tagLst xmlns:p="http://schemas.openxmlformats.org/presentationml/2006/main">
  <p:tag name="TABLE_ENDDRAG_ORIGIN_RECT" val="671*166"/>
  <p:tag name="TABLE_ENDDRAG_RECT" val="119*331*671*166"/>
</p:tagLst>
</file>

<file path=ppt/tags/tag22.xml><?xml version="1.0" encoding="utf-8"?>
<p:tagLst xmlns:p="http://schemas.openxmlformats.org/presentationml/2006/main">
  <p:tag name="TABLE_ENDDRAG_ORIGIN_RECT" val="760*441"/>
  <p:tag name="TABLE_ENDDRAG_RECT" val="146*95*760*441"/>
</p:tagLst>
</file>

<file path=ppt/tags/tag23.xml><?xml version="1.0" encoding="utf-8"?>
<p:tagLst xmlns:p="http://schemas.openxmlformats.org/presentationml/2006/main">
  <p:tag name="TABLE_ENDDRAG_ORIGIN_RECT" val="760*143"/>
  <p:tag name="TABLE_ENDDRAG_RECT" val="99*95*760*143"/>
</p:tagLst>
</file>

<file path=ppt/tags/tag24.xml><?xml version="1.0" encoding="utf-8"?>
<p:tagLst xmlns:p="http://schemas.openxmlformats.org/presentationml/2006/main">
  <p:tag name="TABLE_ENDDRAG_ORIGIN_RECT" val="760*143"/>
  <p:tag name="TABLE_ENDDRAG_RECT" val="99*238*760*143"/>
</p:tagLst>
</file>

<file path=ppt/tags/tag25.xml><?xml version="1.0" encoding="utf-8"?>
<p:tagLst xmlns:p="http://schemas.openxmlformats.org/presentationml/2006/main">
  <p:tag name="TABLE_ENDDRAG_ORIGIN_RECT" val="760*138"/>
  <p:tag name="TABLE_ENDDRAG_RECT" val="99*381*760*138"/>
</p:tagLst>
</file>

<file path=ppt/tags/tag26.xml><?xml version="1.0" encoding="utf-8"?>
<p:tagLst xmlns:p="http://schemas.openxmlformats.org/presentationml/2006/main">
  <p:tag name="TABLE_ENDDRAG_ORIGIN_RECT" val="671*161"/>
  <p:tag name="TABLE_ENDDRAG_RECT" val="144*153*671*161"/>
</p:tagLst>
</file>

<file path=ppt/tags/tag27.xml><?xml version="1.0" encoding="utf-8"?>
<p:tagLst xmlns:p="http://schemas.openxmlformats.org/presentationml/2006/main">
  <p:tag name="TABLE_ENDDRAG_ORIGIN_RECT" val="671*118"/>
  <p:tag name="TABLE_ENDDRAG_RECT" val="119*95*671*118"/>
</p:tagLst>
</file>

<file path=ppt/tags/tag28.xml><?xml version="1.0" encoding="utf-8"?>
<p:tagLst xmlns:p="http://schemas.openxmlformats.org/presentationml/2006/main">
  <p:tag name="TABLE_ENDDRAG_ORIGIN_RECT" val="671*118"/>
  <p:tag name="TABLE_ENDDRAG_RECT" val="119*95*671*118"/>
</p:tagLst>
</file>

<file path=ppt/tags/tag29.xml><?xml version="1.0" encoding="utf-8"?>
<p:tagLst xmlns:p="http://schemas.openxmlformats.org/presentationml/2006/main">
  <p:tag name="TABLE_ENDDRAG_ORIGIN_RECT" val="671*118"/>
  <p:tag name="TABLE_ENDDRAG_RECT" val="119*95*671*118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ABLE_ENDDRAG_ORIGIN_RECT" val="375*73"/>
  <p:tag name="TABLE_ENDDRAG_RECT" val="23*42*375*73"/>
</p:tagLst>
</file>

<file path=ppt/tags/tag68.xml><?xml version="1.0" encoding="utf-8"?>
<p:tagLst xmlns:p="http://schemas.openxmlformats.org/presentationml/2006/main">
  <p:tag name="TABLE_ENDDRAG_ORIGIN_RECT" val="375*73"/>
  <p:tag name="TABLE_ENDDRAG_RECT" val="23*42*375*73"/>
</p:tagLst>
</file>

<file path=ppt/tags/tag69.xml><?xml version="1.0" encoding="utf-8"?>
<p:tagLst xmlns:p="http://schemas.openxmlformats.org/presentationml/2006/main">
  <p:tag name="TABLE_ENDDRAG_ORIGIN_RECT" val="375*73"/>
  <p:tag name="TABLE_ENDDRAG_RECT" val="23*42*375*73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TABLE_ENDDRAG_ORIGIN_RECT" val="375*73"/>
  <p:tag name="TABLE_ENDDRAG_RECT" val="23*42*375*73"/>
</p:tagLst>
</file>

<file path=ppt/tags/tag71.xml><?xml version="1.0" encoding="utf-8"?>
<p:tagLst xmlns:p="http://schemas.openxmlformats.org/presentationml/2006/main">
  <p:tag name="TABLE_ENDDRAG_ORIGIN_RECT" val="375*73"/>
  <p:tag name="TABLE_ENDDRAG_RECT" val="23*42*375*73"/>
</p:tagLst>
</file>

<file path=ppt/tags/tag72.xml><?xml version="1.0" encoding="utf-8"?>
<p:tagLst xmlns:p="http://schemas.openxmlformats.org/presentationml/2006/main">
  <p:tag name="TABLE_ENDDRAG_ORIGIN_RECT" val="375*73"/>
  <p:tag name="TABLE_ENDDRAG_RECT" val="23*42*375*73"/>
</p:tagLst>
</file>

<file path=ppt/tags/tag73.xml><?xml version="1.0" encoding="utf-8"?>
<p:tagLst xmlns:p="http://schemas.openxmlformats.org/presentationml/2006/main">
  <p:tag name="TABLE_ENDDRAG_ORIGIN_RECT" val="375*71"/>
  <p:tag name="TABLE_ENDDRAG_RECT" val="483*44*375*71"/>
</p:tagLst>
</file>

<file path=ppt/tags/tag74.xml><?xml version="1.0" encoding="utf-8"?>
<p:tagLst xmlns:p="http://schemas.openxmlformats.org/presentationml/2006/main">
  <p:tag name="TABLE_ENDDRAG_ORIGIN_RECT" val="375*71"/>
  <p:tag name="TABLE_ENDDRAG_RECT" val="483*44*375*71"/>
</p:tagLst>
</file>

<file path=ppt/tags/tag75.xml><?xml version="1.0" encoding="utf-8"?>
<p:tagLst xmlns:p="http://schemas.openxmlformats.org/presentationml/2006/main">
  <p:tag name="TABLE_ENDDRAG_ORIGIN_RECT" val="375*71"/>
  <p:tag name="TABLE_ENDDRAG_RECT" val="483*44*375*71"/>
</p:tagLst>
</file>

<file path=ppt/tags/tag76.xml><?xml version="1.0" encoding="utf-8"?>
<p:tagLst xmlns:p="http://schemas.openxmlformats.org/presentationml/2006/main">
  <p:tag name="TABLE_ENDDRAG_ORIGIN_RECT" val="375*71"/>
  <p:tag name="TABLE_ENDDRAG_RECT" val="483*44*375*71"/>
</p:tagLst>
</file>

<file path=ppt/tags/tag77.xml><?xml version="1.0" encoding="utf-8"?>
<p:tagLst xmlns:p="http://schemas.openxmlformats.org/presentationml/2006/main">
  <p:tag name="TABLE_ENDDRAG_ORIGIN_RECT" val="375*71"/>
  <p:tag name="TABLE_ENDDRAG_RECT" val="483*44*375*71"/>
</p:tagLst>
</file>

<file path=ppt/tags/tag78.xml><?xml version="1.0" encoding="utf-8"?>
<p:tagLst xmlns:p="http://schemas.openxmlformats.org/presentationml/2006/main">
  <p:tag name="TABLE_ENDDRAG_ORIGIN_RECT" val="375*71"/>
  <p:tag name="TABLE_ENDDRAG_RECT" val="483*44*375*71"/>
</p:tagLst>
</file>

<file path=ppt/tags/tag79.xml><?xml version="1.0" encoding="utf-8"?>
<p:tagLst xmlns:p="http://schemas.openxmlformats.org/presentationml/2006/main">
  <p:tag name="TABLE_ENDDRAG_ORIGIN_RECT" val="375*71"/>
  <p:tag name="TABLE_ENDDRAG_RECT" val="483*44*375*71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TABLE_ENDDRAG_ORIGIN_RECT" val="745*312"/>
  <p:tag name="TABLE_ENDDRAG_RECT" val="106*69*745*312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721*360"/>
  <p:tag name="TABLE_ENDDRAG_RECT" val="220*13*721*360"/>
</p:tagLst>
</file>

<file path=ppt/tags/tag84.xml><?xml version="1.0" encoding="utf-8"?>
<p:tagLst xmlns:p="http://schemas.openxmlformats.org/presentationml/2006/main">
  <p:tag name="TABLE_ENDDRAG_ORIGIN_RECT" val="788*318"/>
  <p:tag name="TABLE_ENDDRAG_RECT" val="106*208*788*318"/>
</p:tagLst>
</file>

<file path=ppt/tags/tag85.xml><?xml version="1.0" encoding="utf-8"?>
<p:tagLst xmlns:p="http://schemas.openxmlformats.org/presentationml/2006/main">
  <p:tag name="TABLE_ENDDRAG_ORIGIN_RECT" val="639*456"/>
  <p:tag name="TABLE_ENDDRAG_RECT" val="222*42*639*456"/>
</p:tagLst>
</file>

<file path=ppt/tags/tag86.xml><?xml version="1.0" encoding="utf-8"?>
<p:tagLst xmlns:p="http://schemas.openxmlformats.org/presentationml/2006/main">
  <p:tag name="TABLE_ENDDRAG_ORIGIN_RECT" val="639*48"/>
  <p:tag name="TABLE_ENDDRAG_RECT" val="185*47*639*48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TABLE_ENDDRAG_ORIGIN_RECT" val="631*216"/>
  <p:tag name="TABLE_ENDDRAG_RECT" val="220*82*631*216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TABLE_ENDDRAG_ORIGIN_RECT" val="727*176"/>
  <p:tag name="TABLE_ENDDRAG_RECT" val="106*114*727*176"/>
</p:tagLst>
</file>

<file path=ppt/tags/tag91.xml><?xml version="1.0" encoding="utf-8"?>
<p:tagLst xmlns:p="http://schemas.openxmlformats.org/presentationml/2006/main">
  <p:tag name="TABLE_ENDDRAG_ORIGIN_RECT" val="727*96"/>
  <p:tag name="TABLE_ENDDRAG_RECT" val="106*290*727*96"/>
</p:tagLst>
</file>

<file path=ppt/tags/tag92.xml><?xml version="1.0" encoding="utf-8"?>
<p:tagLst xmlns:p="http://schemas.openxmlformats.org/presentationml/2006/main">
  <p:tag name="commondata" val="eyJoZGlkIjoiZmI0NGEyYWJhOTE5YzdhNzViZWU4ZWMzOTdkYzBiMj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18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96AF"/>
      </a:accent1>
      <a:accent2>
        <a:srgbClr val="1096AF"/>
      </a:accent2>
      <a:accent3>
        <a:srgbClr val="1096AF"/>
      </a:accent3>
      <a:accent4>
        <a:srgbClr val="1096AF"/>
      </a:accent4>
      <a:accent5>
        <a:srgbClr val="1096AF"/>
      </a:accent5>
      <a:accent6>
        <a:srgbClr val="1096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2633</Words>
  <Application>WPS 演示</Application>
  <PresentationFormat>宽屏</PresentationFormat>
  <Paragraphs>325</Paragraphs>
  <Slides>23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楷体</vt:lpstr>
      <vt:lpstr>微软雅黑 Light</vt:lpstr>
      <vt:lpstr>黑体</vt:lpstr>
      <vt:lpstr>字体管家幻影伯爵</vt:lpstr>
      <vt:lpstr>Calibri</vt:lpstr>
      <vt:lpstr>等线</vt:lpstr>
      <vt:lpstr>Calibri</vt:lpstr>
      <vt:lpstr>Times New Roman</vt:lpstr>
      <vt:lpstr>Arial</vt:lpstr>
      <vt:lpstr>Arial Unicode MS</vt:lpstr>
      <vt:lpstr>Office 主题</vt:lpstr>
      <vt:lpstr>包图主题2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我</cp:lastModifiedBy>
  <cp:revision>43</cp:revision>
  <dcterms:created xsi:type="dcterms:W3CDTF">2019-11-20T03:19:00Z</dcterms:created>
  <dcterms:modified xsi:type="dcterms:W3CDTF">2023-11-10T14:06:31Z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38ADFA9259E34DDC9860E9D033F10232_11</vt:lpwstr>
  </property>
  <property fmtid="{D5CDD505-2E9C-101B-9397-08002B2CF9AE}" pid="3" name="KSOProductBuildVer">
    <vt:lpwstr>2052-12.1.0.15712</vt:lpwstr>
  </property>
</Properties>
</file>