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80" r:id="rId6"/>
  </p:sldIdLst>
  <p:sldSz cx="12192000" cy="6858000" type="screen16x9"/>
  <p:notesSz cx="6735445" cy="9865995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6699"/>
    <a:srgbClr val="C00000"/>
    <a:srgbClr val="FF9966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86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54" y="90"/>
      </p:cViewPr>
      <p:guideLst>
        <p:guide orient="horz" pos="2159"/>
        <p:guide pos="38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-2707" y="-72"/>
      </p:cViewPr>
      <p:guideLst>
        <p:guide orient="horz" pos="3106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9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760" name="日期占位符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593BC1-6B66-41B9-9E1E-01615AB3E9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61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1048762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763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764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36219-B862-4D05-90A3-F91C3DAE25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8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579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" descr="ppt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160" y="-5715"/>
            <a:ext cx="12199620" cy="68624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7" name="图片 1" descr="ppt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700" y="-15240"/>
            <a:ext cx="12218035" cy="687260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2" descr="ppt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8890" y="-6985"/>
            <a:ext cx="12205335" cy="68656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3"/>
          <p:cNvSpPr>
            <a:spLocks noChangeArrowheads="1"/>
          </p:cNvSpPr>
          <p:nvPr/>
        </p:nvSpPr>
        <p:spPr bwMode="auto">
          <a:xfrm>
            <a:off x="1287780" y="1672590"/>
            <a:ext cx="96170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kern="100" noProof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货币</a:t>
            </a:r>
            <a:r>
              <a:rPr lang="zh-CN" altLang="en-US" sz="6000" b="1" kern="100" noProof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的来源</a:t>
            </a:r>
            <a:r>
              <a:rPr lang="zh-CN" altLang="en-US" sz="2000" b="1" kern="100" noProof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（第一课时）</a:t>
            </a:r>
            <a:endParaRPr lang="zh-CN" altLang="en-US" sz="2000" b="1" kern="100" noProof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2242820" y="4880928"/>
            <a:ext cx="149923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主讲人：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xxx</a:t>
            </a:r>
            <a:endParaRPr lang="en-US" altLang="zh-CN"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55280" y="532765"/>
            <a:ext cx="4146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成都数字学校特色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精品课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42820" y="3947160"/>
            <a:ext cx="2376170" cy="523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小学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16700" y="4719320"/>
            <a:ext cx="2753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位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: XXXX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学校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6700" y="4024630"/>
            <a:ext cx="2419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类 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别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: 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财商主题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55280" y="457835"/>
            <a:ext cx="4146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成都数字学校特色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精品课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8" name="Rectangle 6"/>
          <p:cNvSpPr>
            <a:spLocks noChangeArrowheads="1"/>
          </p:cNvSpPr>
          <p:nvPr/>
        </p:nvSpPr>
        <p:spPr bwMode="auto">
          <a:xfrm>
            <a:off x="653143" y="2768600"/>
            <a:ext cx="10913423" cy="1008063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9600" dirty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  <a:sym typeface="Arial" panose="020B0604020202020204" pitchFamily="34" charset="0"/>
              </a:rPr>
              <a:t>THANK  YOU</a:t>
            </a:r>
            <a:endParaRPr lang="en-US" altLang="zh-CN" sz="3600" dirty="0">
              <a:latin typeface="华文细黑" panose="02010600040101010101" charset="-122"/>
              <a:ea typeface="华文细黑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55280" y="181610"/>
            <a:ext cx="4146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成都数字学校特色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精品课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DA2MjY1MmI0ZWMyOGI0NTU4YjVmZTdiMDcyNzQxZm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WPS 演示</Application>
  <PresentationFormat/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Calibri Light</vt:lpstr>
      <vt:lpstr>微软雅黑</vt:lpstr>
      <vt:lpstr>Times New Roman</vt:lpstr>
      <vt:lpstr>华文细黑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WPS_1695280110</cp:lastModifiedBy>
  <cp:revision>10</cp:revision>
  <dcterms:created xsi:type="dcterms:W3CDTF">2021-06-22T02:36:00Z</dcterms:created>
  <dcterms:modified xsi:type="dcterms:W3CDTF">2024-09-23T07:52:49Z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0810F7591A8B4E53A9552F28E2A60FC5_13</vt:lpwstr>
  </property>
</Properties>
</file>