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9" r:id="rId4"/>
    <p:sldId id="260" r:id="rId5"/>
    <p:sldId id="261" r:id="rId6"/>
    <p:sldId id="263" r:id="rId7"/>
    <p:sldId id="262" r:id="rId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260851" cy="1600200"/>
          </a:xfrm>
        </p:spPr>
        <p:txBody>
          <a:bodyPr anchor="t" anchorCtr="0">
            <a:normAutofit/>
          </a:bodyPr>
          <a:lstStyle>
            <a:lvl1pPr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384800" y="457201"/>
            <a:ext cx="5970588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260851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Text Box 4"/>
          <p:cNvSpPr txBox="1"/>
          <p:nvPr/>
        </p:nvSpPr>
        <p:spPr>
          <a:xfrm>
            <a:off x="1285240" y="1556385"/>
            <a:ext cx="9852660" cy="3931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zh-CN" sz="9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一诊专题复习</a:t>
            </a:r>
            <a:r>
              <a:rPr lang="zh-CN" altLang="zh-CN" sz="8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  </a:t>
            </a:r>
            <a:endParaRPr lang="zh-CN" altLang="zh-CN" sz="8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zh-CN" sz="8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  数列</a:t>
            </a:r>
            <a:r>
              <a:rPr lang="zh-CN" altLang="zh-CN" sz="6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（一）</a:t>
            </a:r>
            <a:br>
              <a:rPr lang="zh-CN" altLang="zh-CN" sz="6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</a:br>
            <a:endParaRPr lang="zh-CN" altLang="zh-CN" sz="1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ts val="0"/>
              </a:spcBef>
              <a:buNone/>
            </a:pPr>
            <a:endParaRPr lang="zh-CN" altLang="zh-CN" sz="1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zh-CN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四川省双流永安中学 高三年级组  陈强</a:t>
            </a:r>
            <a:endParaRPr lang="zh-CN" altLang="zh-CN" sz="3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5845" y="651510"/>
            <a:ext cx="7559675" cy="9036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365" y="1753235"/>
            <a:ext cx="6301740" cy="20027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040245" y="3387725"/>
            <a:ext cx="20224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6</a:t>
            </a:r>
            <a:r>
              <a:rPr lang="zh-CN" altLang="en-US" b="1"/>
              <a:t>分</a:t>
            </a:r>
            <a:endParaRPr lang="zh-CN" altLang="en-US" b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" y="3756025"/>
            <a:ext cx="10449560" cy="13366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083925" y="4504055"/>
            <a:ext cx="20224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12</a:t>
            </a:r>
            <a:r>
              <a:rPr lang="zh-CN" altLang="en-US" b="1"/>
              <a:t>分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5170" y="800735"/>
            <a:ext cx="9443720" cy="108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170" y="2291080"/>
            <a:ext cx="8687435" cy="35731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3605" y="814705"/>
            <a:ext cx="9222105" cy="11010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4570" y="1835785"/>
            <a:ext cx="7075805" cy="41376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6130" y="1739900"/>
            <a:ext cx="7170420" cy="44805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130" y="697865"/>
            <a:ext cx="9110980" cy="11893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Text Box 4"/>
          <p:cNvSpPr txBox="1"/>
          <p:nvPr/>
        </p:nvSpPr>
        <p:spPr>
          <a:xfrm>
            <a:off x="991870" y="2404110"/>
            <a:ext cx="10427335" cy="1432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zh-CN" sz="8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谢谢您的聆听和指导</a:t>
            </a:r>
            <a:endParaRPr lang="zh-CN" altLang="zh-CN" sz="8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WPS 演示</Application>
  <PresentationFormat>宽屏</PresentationFormat>
  <Paragraphs>11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微软雅黑</vt:lpstr>
      <vt:lpstr>华文楷体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</cp:revision>
  <dcterms:created xsi:type="dcterms:W3CDTF">2016-12-14T01:42:55Z</dcterms:created>
  <dcterms:modified xsi:type="dcterms:W3CDTF">2016-12-14T02:04:05Z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